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inequality with a square root has the unknown inside the radical.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radical's index and on the sign of the right-hand side: these are the two elements that change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there is a radical, the existence condition must be imposed first: the radicand greater than or equal 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less-than case a single system with three conditions is needed together: radicand non-negative, right-hand side positive, radicand less than the right-hand side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agree: the greater-than case needs the union of two systems, one for a negative right-hand side, the other for a non-negative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tend to treat the two cases as symmetric, but the logical structure is different, and each has to be learned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check before setting up the systems: the radicand, the sign of the right-hand side, the radical's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union of the two systems. Second question for the class: why doesn't an odd index need the existence condition?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quiz,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with Square Roots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unknown hides under a radical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175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solve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with the unknown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 radical?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existence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greater-than case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second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mistakes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 BEFORE EVERYTHING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radicand's minimum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condition, only with an even index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the radical's index is odd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and up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must exist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CONDITION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always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otherwise the comparison doesn't hold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CONDITION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Comparison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Smaller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squared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less than the right-hand side squared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PATHS, ONE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negative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negative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automatic solution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non-negative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not negative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 both sides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union of the two systems is the solution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conditions for greater-than and less-than are not the same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conditions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are enough for less-than; greater-than needs the results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systems joined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PLAYERS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radicand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stay non-negative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existence condition, always the first one to set, only with an even index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right-hand side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which system to use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sign splits the two cases, greater-than or less-than, and changes the method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index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or odd changes everything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an even index requires the existence condition on the radicand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greater-than case, how is the final solution found?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joining the solutions of the two systems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intersecting the solutions of the two systems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keeping only the system with a negative right-hand side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OF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recaplica.com/en/science/inequalities-with-square-roots/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Inequalities with Square Roots: What They Are and How to Solve Them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