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explains why digestion sometimes slows down or stalls, what medical sources say about the causes, and which remedies actually hold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NIDDK calls the problem dyspepsia, with causes that range from the gut-brain conversation to common medications to infections.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symptoms listed by the NIDDK and Cleveland Clinic: upper abdominal pain or burning, early fullness, uncomfortable fullness, bloating, nausea, belching.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families of causes according to the NIDDK: functional (also linked to stress and anxiety), pharmacological (NSAIDs, iron, antibiotics, corticosteroids), organic-infectious (ulcers, gastritis,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separates the two mechanisms: in reflux, acid rises into the esophagus; in functional dyspepsia, oversensitive gut nerves misread normal digestion as pain.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Behavioral remedies per NHS: not lying down within 3-4 hours of a meal, propping the head up in bed. OTC medicines per Cleveland Clinic: four classes with different mechanisms. Signs to bring to a doctor per NHS and Cleveland Clinic: blood in stool or vomit, trouble swallowing, unintentional weight loss, recurring vomiting.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common myth is that indigestion comes down only to what you eat. The NIDDK instead points to functional, pharmacological, and infectious causes: food can make symptoms worse, but it's rarely the only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the meta-analysis published in 2024 in Scientific Reports: pooled global prevalence of 8.4% (95% confidence interval 7.4-9.5), higher in women (9.0%) than men (7.0%).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NSAIDs, iron supplements, certain antibiotics, osteoporosis medications, and corticosteroids, per the NIDDK. Second question for the class: what are the three families of causes of dyspepsia?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for details on causes, remedies, and sources, the full Recap is on the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Indigestion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Symptoms, causes, and remedies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3950" y="2843632"/>
            <a:ext cx="12483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digestion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sometimes stall?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dyspepsia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clinical name for indigestion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SYMPTOMS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Pain and burning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upper abdomen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Discomfort or burning above the stomach, often tied to meals.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fullness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before finishing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 full after little food, or uncomfortable fullness.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Bloating and nausea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Gas, belching, nausea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Bloating, frequent belching, and a sense of nausea.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causes, in three families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Functional, pharmacological, organic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FAMILIES OF CAUSES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 and brain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describes it as a disorder of gut-brain interaction.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Pharmacological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Medicines that can cause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NSAIDs, iron supplements, and other common drugs, per the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and infectious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Ulcers, gastritis, infections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peptic ulcers, and gastritis, per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Dyspepsia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Gut, medications, food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fullness, bloating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Reflux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 rising into the throat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TYPICAL SYMPTOM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Burning behind the breastbone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conditions, even when sources describe them together.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helps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Habits, medicine, when to see a doctor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Daily habits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hours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lying down within 3-4 hours of a meal, per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OTC MEDICINE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Antacids, H2 blockers, PPIs, prokinetics.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TO SEE A DOCTOR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signs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Blood in the stool, trouble swallowing, weight loss.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only about food.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NIDDK states that specific foods or drinks are not thought to cause indigestion, and among the causes it lists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medications such as NSAIDs, iron, and corticosteroids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along with infections such as 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common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2024 meta-analysis measures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FUNCTIONAL DYSPEPSIA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prevalence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2024 meta-analysis of more than 256,000 people across 40 countries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women, versus 7.0% in 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same meta-analysis, published in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medications can cause indigestion, according to the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NSAIDs and iron supplements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spicy food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probiotics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at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recaplica.com/en/science/indigestion-symptoms-causes-remedies/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Indigestion Remedies: Symptoms, Causes, and What Really Helps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