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set of limits proved once and for all, ready to stand in for part of a longer calculation whenever the result isn't obvious.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Wolfram MathWorld gives two limits both written as 0/0 that come out different, one equal to 1 and one equal to 0: the form alone isn't enough, you need a method to see which term wins.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Zero over zero, infinity over infinity, infinity minus infinity, zero times infinity, zero to the zero, infinity to the zero, and one to the infinity: seven expressions where the symbol's shape alone doesn't fix the limit's value.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All three areas sit on the same angle x inside a circle of radius 1, according to Wikipedia: comparing them gives the double inequality that pins sin(x)/x between cos(x) and 1, valid for positive x and extendable to negative 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exponential and logarithm come from the Bernoulli limit, according to Maturando.it: they aren't independent limits, just consequences of the same constant e. Theoremz.com adds a generalized version, with any base in place of 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first example, (x^2-4)/(x^2-2x) as x approaches 2, is solved by factoring numerator and denominator and canceling the shared factor (x-2), according to Maturando.it. The second, sin(x)cos(x)/(2x) as x approaches 0, splits into sin(x)/x (the sine limit, equal to 1) and cos(x)/2 (equal to 1/2): multiplying the two gives the answer, according to Theoremz.com.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0/0 form is indeterminate exactly because the written expression doesn't carry its own result: each case needs checking, with a method such as factoring or one of the limit formulas.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describes an indeterminate form as an expression whose value can't be settled from its pieces alone, according to Wolfram MathWorld and Treccani: it takes comparing which term dominates. Second question for the class: what does the sine limit equal, as x approaches 0?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online Recap adds the myths, the concept map, the full quiz, and flashcards for review; the cited sources are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Indeterminate Forms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limit formulas that solve them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QUICK CHECK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92579" y="2106016"/>
            <a:ext cx="397418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Does zero over zero always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equal zero?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INDETERMINATE FORMS TO A FORMULA-FREE CALCULATION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seven indeterminate forms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sine limit, proved geometrically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Euler's number, from Bernoulli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the formula table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seven indeterminate forms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the written form isn't enough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SEVEN INDETERMINATE FORMS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standard indeterminate forms, according to Wolfram MathWorld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0/0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most common one, and it doesn't settle the result on its own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sine limit, proved geometrically</a:t>
            </a:r>
            <a:endParaRPr lang="en-US" sz="23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squeeze theorem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DIFFERENT AREAS, THE SAME ANGLE X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Small triangle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smallest area in the comparison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Circular sector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middle area, tied to angle x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Large triangle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largest area, same angle x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Euler's number, from Bernoulli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base that generates other limits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LIMITS DERIVED FROM BERNOULLI'S NUMBER 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Exponential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(e^x - 1)/x, as x approaches 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Equals 1, just like the sine limit.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 logarithm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ln(1+x)/x, as x approaches 0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Equals 1, derived from the same Bernoulli limit.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((1+x)^a - 1)/x, as x approaches 0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Equals a, the exponent itself.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Without the formula table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factoring is enough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SOLVING A 0/0 FORM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By factoring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(X^2-4)/(X^2-2X), X APPROACHING 2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factor and cancel (x-2)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2, by direct substitution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With a limit formula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SIN(X)COS(X)/(2X), X APPROACHING 0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split into two factors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RESULT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1/2, the product of the two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Both methods reach the same value.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MISCONCEPTION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 over zero has no fixed value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Two limits written this way can equal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or 0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according to Wolfram MathWorld.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MAKES A FORM INDETERMINATE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it mean for a limit to be an indeterminate form?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 expression whose value isn't settled by its individual pieces alone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limit that doesn't exist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 calculation error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RECAP, WITH SOURCES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recaplica.com/en/science/indeterminate-forms/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Wolfram MathWorld · Wikipedia · Maturando.it · Theoremz.com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Indeterminate Forms: The Limit Formulas to Solve Them — Recap</dc:title>
  <dc:subject>PptxGenJS Presentation</dc:subject>
  <dc:creator>Recaplica</dc:creator>
  <cp:lastModifiedBy>Recaplica</cp:lastModifiedBy>
  <cp:revision>1</cp:revision>
  <dcterms:created xsi:type="dcterms:W3CDTF">2026-10-12T05:33:06Z</dcterms:created>
  <dcterms:modified xsi:type="dcterms:W3CDTF">2026-10-12T05:33:06Z</dcterms:modified>
</cp:coreProperties>
</file>