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9144000" cy="5143500"/>
  <p:notesSz cx="5143500" cy="9144000"/>
  <p:embeddedFontLst>
    <p:embeddedFont>
      <p:font typeface="Bricolage Grotesque"/>
      <p:regular r:id="rId24"/>
      <p:bold r:id="rId25"/>
    </p:embeddedFont>
    <p:embeddedFont>
      <p:font typeface="Atkinson Hyperlegible"/>
      <p:regular r:id="rId26"/>
      <p:bold r:id="rId27"/>
      <p:italic r:id="rId28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24" Type="http://schemas.openxmlformats.org/officeDocument/2006/relationships/font" Target="fonts/font1.fntdata"/><Relationship Id="rId25" Type="http://schemas.openxmlformats.org/officeDocument/2006/relationships/font" Target="fonts/font2.fntdata"/><Relationship Id="rId26" Type="http://schemas.openxmlformats.org/officeDocument/2006/relationships/font" Target="fonts/font3.fntdata"/><Relationship Id="rId27" Type="http://schemas.openxmlformats.org/officeDocument/2006/relationships/font" Target="fonts/font4.fntdata"/><Relationship Id="rId28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immune system isn't a single organ: it's a network of barriers, cells and organs scattered across the whole body.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Before any microbe gets in: at the skin and mucous membranes, the body's outer wall.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Skin, corneas and mucous membranes act as the first line of defense: they stop microbes by physical and chemical means, before any cellular response is even needed.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Innate immunity uses receptors such as TLRs to spot general patterns; adaptive immunity needs prior exposure to the antigen but hits harder and leaves memory.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Macrophages and NK cells belong to innate immunity; the cytotoxic T cell is adaptive and acts only after recognizing the antigen on an infected cell.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 cells become plasma cells that secrete antibodies. T cells include helper cells, which coordinate the response, and cytotoxic cells, which kill infected cells.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Against a pathogen never encountered before, producing enough antibodies can take up to two weeks — which is exactly why immune memory matters so much for later encounters.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With active immunity, the body builds its own memory and response; with passive immunity, protection arrives already made from another source, such as from a mother to her newborn.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Each function has its own address: lymphocytes are born in the bone marrow and thymus, meet antigens in the lymph nodes and spleen, and the skin and mucous membrane barriers work everywhere in the body.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Standard physiology reference ranges, not tied to a single dated study: they describe how common each cell type is among white blood cells.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missing prior immune memory. Follow-up question for the class: what's the difference between active and passive immunity?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has Key Points, a Quiz, Flashcards and Myths.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Immune System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body's layered defense against everything that shouldn't be there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STARTING QUESTION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843073" y="2843632"/>
            <a:ext cx="392445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does the body's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defense actually begin?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THIS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body's barriers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Innate and adaptive immunity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cells at work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Memory and types of immunity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Barriers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stops microbes cold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THREE MAIN BARRIERS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Skin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Chemical defenses built into the skin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Mucous membranes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Mucus loaded with lysozyme and IgA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Eyes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Tears carrying immune defenses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Innate and Adaptive Immunity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Different tools, same goal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DIFFERENT RESPONSES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Innate Immunity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WHEN IT ACTS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Immediately, present from birth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IT RECOGNIZES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Patterns common to pathogens, via TLRs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Adaptive Immunity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WHEN IT ACTS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After meeting the antigen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 LEAVES BEHIND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specific memory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Neither branch works alone; they signal each other throughout.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Cells at Work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 does what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THREE CELLS ON DUTY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Macrophage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Engulfs pathogens and presents antigens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Part of innate immunity, with pro- and anti-inflammatory subtypes.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NK cell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Watches for tumors and viral infections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Recognizes altered cells without needing a specific antigen.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Cytotoxic T cell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Kills infected cells directly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Matures in the thymus and triggers apoptosis in its target.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TWO LYMPHOCYTE FAMILIES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 cells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WHERE THEY MATURE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Bone marrow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THEY PRODUCE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Antibodies, as plasma cells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 cells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WHERE THEY MATURE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Thymus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THEY DO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Coordinate the response or kill infected cells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 branch manufactures antibodies, the other does the killing directly.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Memory and Types of Immunity</a:t>
            </a:r>
            <a:endParaRPr lang="en-US" sz="25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sticks around afterward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TIMELINE OF A RESPONSE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First hours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Innate immunity responds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Up to two weeks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Adaptive immunity builds antibodies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Years later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Memory cells remain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WAYS TO BE PROTECTED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Active immunity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 PRODUCES IT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person's own immune system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DURATION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Longer, with memory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Passive immunity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 PRODUCES IT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Ready-made antibodies from another source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DURATION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Shorter, temporary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newborn runs on its mother's antibodies before it can make its own.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immune system isn't a single organ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It's bone marrow and thymus, lymph nodes and spleen, plus skin and mucous membranes everywhere in the body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THEY ARE, IN THE BLOOD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40-70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% of circulating white blood cells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Are neutrophils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5-10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% of blood lymphocytes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Are B cells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5-15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% of mononuclear cells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Are NK cells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does a young child catch common infections more often?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Because they don't yet have immune memory against many pathogens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Because their skin doesn't produce antimicrobial substances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Because their bone marrow doesn't produce B cells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recaplica.com/en/science/immune-system/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MSD Manual · NIAID (NIH)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the Immune System Works: Barriers, Cells, and Memory — Recap</dc:title>
  <dc:subject>PptxGenJS Presentation</dc:subject>
  <dc:creator>Recaplica</dc:creator>
  <cp:lastModifiedBy>Recaplica</cp:lastModifiedBy>
  <cp:revision>1</cp:revision>
  <dcterms:created xsi:type="dcterms:W3CDTF">2026-09-20T19:29:37Z</dcterms:created>
  <dcterms:modified xsi:type="dcterms:W3CDTF">2026-09-20T19:29:37Z</dcterms:modified>
</cp:coreProperties>
</file>