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different starting points for the same question, what intelligence is and whether it can be reduced to a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no single answer, psychology has put forward different definitions, from one general ability to eight separate intelligences, covered later in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 factor started as a statistical observation, people who do well in one area tend to do well in very different areas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Binet measured distance from the average of same-age peers, Terman turned it into a national American test, Wechsler dropped the mental-age-over-chronological-age ratio for the standardized score still used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change in method is what separates an early-1900s IQ figure from one measured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Linguistic, logical-mathematical, spatial, musical, bodily-kinesthetic, naturalistic, interpersonal, intrapersonal: Gardner's 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2006 study by Visser and colleagues found a strong correlation between the model's reasoning-based intelligences and the g factor, a result the authors themselves do not present as support for the theory's stronger claims.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factors a single number doesn't show on its own, where a test was calibrated, which culture built it, and how the test-taker is feeling.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eight, seven at first, plus naturalistic intelligence added in the mid-1990s. A second question for the room, what year did Spearman propose the g factor? 1904.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stays on Recaplica with a quiz, flashcards, and myths for whenever a refresher is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Intelligence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Psychological theories and how it's measured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2583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intelligence?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1904 TO TODAY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Spearman's g factor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Binet to modern IQ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Gardner's intelligences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tests don't capture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Spearman's g factor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underlying ability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 FACTOR REMAINS THE DOMINANT VIEW IN ACADEMIC PSYCHOLOGY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study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Spearman observes correlation across different intellectual areas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IQ tests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are built today on the g factor, including Stanford-Binet and WAIS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Binet to modern IQ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Binet, Terman, Wechsler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BINET'S TEST TO WECHSLER'S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Binet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for mental age, early 1900s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Stanford-Binet, 1916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Wechsler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WAIS, standardized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IQ, THEN AND NOW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Historical IQ, Binet-Simon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CALCULATION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Mental age ÷ chronological age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BENCHMARK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child, over time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Standardized IQ, today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CALCULATION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Score against group average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BENCHMARK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test's own sample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has stayed «IQ» for a century; the arithmetic behind it has not.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Gardner's intelligences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Eight abilities, not 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GARDNER PROPOSED THE THEORY BETWEEN THE LATE 1970S AND EARLY 1980S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intelligences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proposed in the theory's final version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around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year the eighth, naturalistic intelligence, was added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WATERHOUSE AND WHITE, 2006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schools it's treated as fact; among psychologists it's still an open hypothesis.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Researchers such as Waterhouse (2006) and White (2006) argue that the theory of multiple intelligences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grounded in verifiable empirical research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tests don't capture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a single score leaves out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SCORE ALSO DEPENDS ON CONTEXT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Flynn effect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year the rise in average scores over time was first described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tests grew out of Western psychology's own values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Anxiety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stereotype-driven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negative stereotypes can lower the score a person gets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LAST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intelligences does Gardner's theory propose, in its most recent version?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Five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Eight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Recap, try the quiz, go through the flashcards.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recaplica.com/en/science/human-intelligence-theories-and-tests/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Harvard Project Zero · Noba Project · Simply 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Intelligence: How Psychology Has Defined and Measured It — Recap</dc:title>
  <dc:subject>PptxGenJS Presentation</dc:subject>
  <dc:creator>Recaplica</dc:creator>
  <cp:lastModifiedBy>Recaplica</cp:lastModifiedBy>
  <cp:revision>1</cp:revision>
  <dcterms:created xsi:type="dcterms:W3CDTF">2026-10-11T04:25:52Z</dcterms:created>
  <dcterms:modified xsi:type="dcterms:W3CDTF">2026-10-11T04:25:52Z</dcterms:modified>
</cp:coreProperties>
</file>