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emotion is a complex reaction pattern that combines a subjective experience, an observable behavior and a physiological response in the body, triggered by an event a person perceives as personally significant. Today we will look at what an emotion is, what the historical theories claim, what role the brain plays and how many emotions there really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three things happen together. A precise sensation lights up inside you, fear; your body reacts without asking your permission, your heart races and your muscles tighten; and you probably spin around or freeze on the spot. Psychologists describe an emotion in exactly this way, a reaction pattern that combines a subjective experience, a physiological response in the body and an observable behavior, triggered by an event the person perceives as relevant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one of these three ingredients is enough on its own. A racing heart after a run isn't an emotion, because it's missing the personal meaning of the event. The specific kind of emotion depends on exactly that meaning: if the event looks like a threat, fear is likely to follow; if it implies someone else's disapproval, shame is more likely to show up instead. That's also why the same event can trigger different emotions in different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Psychologists tend to distinguish emotions, intense and brief reactions tied to a specific event, from moods, which are more diffuse, longer-lasting and without a sharp triggering cause. A feeling, in this scheme, would be the conscious, evaluative part of what's being experienced, what's left once you isolate the inner experience from the event that set it off. It's a useful distinction to have on hand, even though the boundaries between these three terms remain a matter of debate among researchers.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1884 the American psychologist William James proposed an idea that turned common sense on its head, put forward independently the following year by Carl Lange as well: it isn't that we tremble because we're afraid, we would feel afraid because the body trembles first. The physiologist Walter Cannon objected that the visceral reactions of even very different emotions, such as fear and anger, are nearly indistinguishable at the bodily level, so physiological changes alone can't explain why the two emotions are experienced so differently. Cannon spelled out this objection in full in 1929, but already in 1927, together with Philip Bard, he had worked out an alternative: the physiological response and the conscious emotional experience would arise together, as two parallel and independent effects of brain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James-Lange theory is one of the earliest scientific theories of emotion, and it was never simply replaced: it stayed a reference point that every subsequent theory has had to reckon with. From the 1970s onward, basic emotion theories, with Ekman and others, treat emotions as evolved programs with universal expressions; social constructionism insists instead on the weight of context and culture. The Cowen and Keltner study of 2017 comes at the end of this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amygdala is an almond-shaped formation tucked into the temporal lobe, right under the uncus, made of about 13 nuclei organized into five main groups. It regulates anxiety, aggression, fear conditioning, emotional memory and some aspects of social cognition. Stimulating it electrically evokes fear and anxiety responses; damaging it can block certain kinds of unlearned fear. It also affects how memories form: when an event carries a strong emotional charge, the amygdala helps flag it as more memorable. It connects to numerous other brain areas, especially the prefrontal cortex, and it is part of the limbic system, the network often described as the center of emotion, behavior and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1972 Paul Ekman proposed six basic emotions, anger, surprise, disgust, joy, fear and sadness, each linked to a facial expression that in his hypothesis transcends language, region, culture and ethnicity; later research strengthened the case for a seventh universal emotion, contempt. To test the hypothesis, in 1968 Ekman traveled to Papua New Guinea to study the Fore people, at the time culturally isolated: by showing photographs of faces and asking participants to match them to emotion words in their own language, he found widespread agreement. On September 5, 2017, Alan Cowen and Dacher Keltner, at the University of California, Berkeley, published a study in PNAS in which 853 participants rated their own reactions to 2,185 short, silent video clips: 27 categories emerged, distinct but connected by smooth transitions.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doesn't mean identical in every situation. In 1969 Ekman and his colleague Friesen coined the term display rules to describe how universal facial expressions still get managed depending on social context. These rules are said to come from four sources: cultural conventions, personal habits, professional requirements and the needs of the moment. The strategies identified are amplification, deamplification, masking, neutralization, simulation and qualification, which is why sadness is often heightened at a funeral and dialed down at a wedding.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Emotions prepare the body for action, fear mobilizes energy to run or face danger, and they regulate relationships with others through expression, because a face showing anger communicates something even before any words are spoken. There's a cost built into this mechanism: compared to an automatic reflex, like pulling a hand away from a heat source, an emotion adds a margin of processing, and the response arrives more slowly but is far more varied and adaptable to the specific situation. They aren't background noise to eliminate, but a signaling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Cannon observed that the visceral changes of fear and anger are nearly indistinguishable, and that on their own they cannot explain why the two emotions feel so different; from there, with Philip Bard, he proposed an alternative theory. If there is time, a second question from the Recap quiz: what does the Cowen and Keltner study of 2017 suggest about the classic theories? (27 distinct emotional categories, connected by continuous gradients rather than sharp boundaries.)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last note to close on: this explains how emotions work, not how to manage them. Useful strategies depend heavily on the situation and the person, and for persistent or intense difficulties it's best to turn to a psychologist or another mental health professional rather than rely on generic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emotions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things at once, and a century of theories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650035" y="3212440"/>
            <a:ext cx="20843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sudden noise behind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night. What happens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second?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emotion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or the feeling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behind emotions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there really 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an emotion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things happening at once, in a second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precise sensation that lights up</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Behavior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What other people can observe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BODY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Physiology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racing heart, the tight muscles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WORDS NOT TO MIX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Intense and brief</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a specific event, it arises and fades with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Mood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Diffuse and long-lasting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sit with you for hours without an identifiable reason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Feeling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conscious part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inner experience, isolated from what set it off</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body or the feeling</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disagreement between theories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THEORIES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 reacts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Body and feeling together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theory has settled the debate.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THEORIES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Cannon's critique</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1972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Ekman's basic six</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1884-1885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James-Lange</a:t>
            </a:r>
            <a:endParaRPr lang="en-US" sz="1400" dirty="0"/>
          </a:p>
        </p:txBody>
      </p:sp>
      <p:sp>
        <p:nvSpPr>
          <p:cNvPr id="8" name="Shape 6"/>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Cannon-Bard</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categories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brain behind emotions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almond-shaped structure in the temporal lobe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AMYGDALA, AT THE CENTER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amygdala, not a single block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main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those nuclei are organized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also regulates aggression, emotional memory and social 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many there really are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Six, seven or twenty-seven, depending on the count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COUNT NEVER COMES OUT THE SAME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basic emotions,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anger, surprise, disgust, joy, fear, sadness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 contempt</a:t>
            </a:r>
            <a:pPr indent="0" marL="0">
              <a:lnSpc>
                <a:spcPct val="120000"/>
              </a:lnSpc>
              <a:buNone/>
            </a:pPr>
            <a:r>
              <a:rPr lang="en-US" sz="1500" dirty="0">
                <a:solidFill>
                  <a:schemeClr val="tx2"/>
                </a:solidFill>
                <a:latin typeface="+mn-lt" pitchFamily="34" charset="0"/>
                <a:ea typeface="+mn-lt" pitchFamily="34" charset="-122"/>
                <a:cs typeface="+mn-lt" pitchFamily="34" charset="-120"/>
              </a:rPr>
              <a:t>: added by later research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connected by continuous gradients, not sharp boundaries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24456" y="3212440"/>
            <a:ext cx="245369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same sadness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between a funeral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a wedding?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Suppressing emotions doesn't make thinking clearer.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part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adaptive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 they prepare for action and regulate relationships. Slower than a reflex, but more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flexible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objection did Walter Cannon raise against James-Lange?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the body never reacts before the mind does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fear and anger produce bodily reactions that are too similar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emotions have no physiological basis whatsoever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recaplica.com/en/science/human-emotions/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emotions: what they are and how they work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