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Beer comes from four ingredients, water, malted barley, hops and yeast, combined through four main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it takes malted barley, barley that has been germinated and then dried. Raw grain lacks the enzymes needed to turn starch into fermentable sugar.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germination the barley produces the enzymes mashing will need later, then kilning stops germination, and the temperature reached decides whether the malt turns out pale or roasted.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hops' alpha acids, held in the lupulin resin, are almost insoluble in cold water, only boiling isomerizes them into soluble, bitter compounds.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Ales ferment on the surface with esters and phenols, fruity or spicy notes, lagers ferment at the bottom, colder, with a cleaner taste, then mature for weeks near freezing.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lambic the wort cools overnight in open vessels, the coolship, and gets colonized by microorganisms from the air and the barrels, with no selected yeast added, in a process that lasts one to three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text limited ingredients to barley, hops and water; yeast entered the law only after its scientific discovery, well over a century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second option, the wort is colonized by wild microorganisms with no added cultures, in a process lasting one to three years. Second question for the class, what other fermented drink do you know that skips an added yeast?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stages, malting, mashing, boiling and fermentation, decide together what kind of beer ends up in the glass.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Beer Is Made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glass,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MYTH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91945" y="2474824"/>
            <a:ext cx="30096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raw barley make beer?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Steeping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to three days in water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to ten days, enzymes appear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decides the malt's color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INSIDE THE WORT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ceiling on hop utilization in a brewery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alpha-acid yield during boiling rarely goes above this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 acids in the bitterest hop varieties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2.5% in the most aromatic ones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YEAST MAKES THE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yeast strain decides the style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wild microbes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weeks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dominates through month 3-4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lactic souring begins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1516 decree never mentioned yeast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hadn't been discovered yet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name Reinheitsgebot was only coined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lambic fermentation special?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uses a selected yeast at high temperature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Wild microorganisms from the air and the barrels trigger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done in a few hours inside sealed tanks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recaplica.com/en/science/how-beer-is-made/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Beer Is Made: The Brewing Process, from Barley to Glass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