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1927 Werner Heisenberg presented his uncertainty relations. Kennard wrote down the exact formula in the same year. Behind them lies de Broglie, who gave electrons a wavelength too; electrons diffracted by crystals bore that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with full precision: the product of the two uncertainties has a minimum. Treccani notes that a quantity measured by itself can reach any precision we want.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Physicists used to think that if you knew a particle's position, momentum and the forces on it, you could work out its future motion in theory. In 1927 Heisenberg called that idea into question for particles such as the electron.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formula reads delta x times delta p is greater than or equal to h-bar over two, where h-bar is Planck's constant divided by 2 pi. Delta x and delta p are standard deviations, a measure of how widely the results scatter.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microscope's precision depends on the wavelength of its light. Gamma rays fix the position well, but the photon strikes the electron and changes its momentum, and the shorter the wavelength, the bigger the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the time Bohr raised his objections the paper was already with the publisher, so they appear in an addition made at proof stage. Bohr still agreed that the principle was correct.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Broglie proposed that electrons could also be described as waves, with a wavelength lambda equal to h divided by the momentum. Confirmation came from electrons diffracted by crystals.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 limit means is still argued over. The Stanford Encyclopedia of Philosophy says the debate between readings, a limit on experiments, on knowledge or on reality itself, has never been fully settled.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are standard deviations, describing how widely position and momentum scatter across systems prepared in the same way. A second question to ask, what is the value of h-bar?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list of sources is at the end of the online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uncertainty principle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Heisenberg, Kennard and de Broglie's waves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ELECTRON, TWO QUESTIONS</a:t>
            </a:r>
            <a:endParaRPr lang="en-US" sz="1300" dirty="0"/>
          </a:p>
        </p:txBody>
      </p:sp>
      <p:sp>
        <p:nvSpPr>
          <p:cNvPr id="3" name="Shape 1"/>
          <p:cNvSpPr/>
          <p:nvPr/>
        </p:nvSpPr>
        <p:spPr>
          <a:xfrm>
            <a:off x="503936" y="2474824"/>
            <a:ext cx="236540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we know where 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electron is and how 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moves, both at once?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BETWEEN 1923 AND 1930</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principle claims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Kennard's formula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microscope using gamma rays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Bohr, de Broglie and matter waves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What the principle claims</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limit falls on the pair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THROWN BALL OR AN ELECTRON?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Classical physics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POSITION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exact at every instant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FUTURE MOTION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predictable in theory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Quantum mechanics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POSITION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known within a margin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FUTURE MOTION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never fully predictable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An electron's two uncertainties are tied to each other.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Kennard's formula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Δx times Δp has a floor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1927 TO 1929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Kennard</a:t>
            </a:r>
            <a:pPr indent="0" marL="0">
              <a:lnSpc>
                <a:spcPct val="120000"/>
              </a:lnSpc>
              <a:buNone/>
            </a:pPr>
            <a:r>
              <a:rPr lang="en-US" sz="1500" dirty="0">
                <a:solidFill>
                  <a:schemeClr val="tx2"/>
                </a:solidFill>
                <a:latin typeface="+mn-lt" pitchFamily="34" charset="0"/>
                <a:ea typeface="+mn-lt" pitchFamily="34" charset="-122"/>
                <a:cs typeface="+mn-lt" pitchFamily="34" charset="-120"/>
              </a:rPr>
              <a:t>: proves the exact inequality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Eddington</a:t>
            </a:r>
            <a:pPr indent="0" marL="0">
              <a:lnSpc>
                <a:spcPct val="120000"/>
              </a:lnSpc>
              <a:buNone/>
            </a:pPr>
            <a:r>
              <a:rPr lang="en-US" sz="1500" dirty="0">
                <a:solidFill>
                  <a:schemeClr val="tx2"/>
                </a:solidFill>
                <a:latin typeface="+mn-lt" pitchFamily="34" charset="0"/>
                <a:ea typeface="+mn-lt" pitchFamily="34" charset="-122"/>
                <a:cs typeface="+mn-lt" pitchFamily="34" charset="-120"/>
              </a:rPr>
              <a:t>: calls it a principle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Robertson</a:t>
            </a:r>
            <a:pPr indent="0" marL="0">
              <a:lnSpc>
                <a:spcPct val="120000"/>
              </a:lnSpc>
              <a:buNone/>
            </a:pPr>
            <a:r>
              <a:rPr lang="en-US" sz="1500" dirty="0">
                <a:solidFill>
                  <a:schemeClr val="tx2"/>
                </a:solidFill>
                <a:latin typeface="+mn-lt" pitchFamily="34" charset="0"/>
                <a:ea typeface="+mn-lt" pitchFamily="34" charset="-122"/>
                <a:cs typeface="+mn-lt" pitchFamily="34" charset="-120"/>
              </a:rPr>
              <a:t>: extends it to any pair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A microscope using gamma rays</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Sharper light, harder kick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1927, A THOUGHT EXPERIMENT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Gamma-ray light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very short wavelength</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Photon hits electron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Compton effect</a:t>
            </a:r>
            <a:endParaRPr lang="en-US" sz="1400" dirty="0"/>
          </a:p>
        </p:txBody>
      </p:sp>
      <p:sp>
        <p:nvSpPr>
          <p:cNvPr id="8" name="Shape 6"/>
          <p:cNvSpPr/>
          <p:nvPr/>
        </p:nvSpPr>
        <p:spPr>
          <a:xfrm>
            <a:off x="7598664"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62025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Recoil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momentum altered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WROTE WHAT IN 1927</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Werner Heisenberg</a:t>
            </a:r>
            <a:endParaRPr lang="en-US" sz="17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Wrote the relations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Argues from qualitative examples like the microscope.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Niels Bohr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Proposed complementarity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recoil can't be pinned down precisely in the same experiment.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Kennard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Proved the exact formula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Standard deviations; h-bar is h divided by 2π.</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00" b="1" dirty="0">
                <a:solidFill>
                  <a:schemeClr val="tx1"/>
                </a:solidFill>
                <a:latin typeface="+mj-lt" pitchFamily="34" charset="0"/>
                <a:ea typeface="+mj-lt" pitchFamily="34" charset="-122"/>
                <a:cs typeface="+mj-lt" pitchFamily="34" charset="-120"/>
              </a:rPr>
              <a:t>Bohr, de Broglie and matter waves</a:t>
            </a:r>
            <a:endParaRPr lang="en-US" sz="2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Particles behave like waves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DIEPPE, FRANCE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Louis de Broglie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born 1892</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1923-24</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Proposes matter waves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1929</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Nobel Prize in Physics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Nobel for Davisson and Thomson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Perfect instruments would make the limit disappear.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HyperPhysics says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would remain even with perfect instruments and techniques</a:t>
            </a:r>
            <a:pPr indent="0" marL="0">
              <a:lnSpc>
                <a:spcPct val="125000"/>
              </a:lnSpc>
              <a:buNone/>
            </a:pPr>
            <a:r>
              <a:rPr lang="en-US" sz="1750" dirty="0">
                <a:solidFill>
                  <a:srgbClr val="D8D6CF"/>
                </a:solidFill>
                <a:latin typeface="+mn-lt" pitchFamily="34" charset="0"/>
                <a:ea typeface="+mn-lt" pitchFamily="34" charset="-122"/>
                <a:cs typeface="+mn-lt" pitchFamily="34" charset="-120"/>
              </a:rPr>
              <a:t>, since it comes from the wave description of matter.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Kennard's formula, what are Δx and Δp?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errors of the microscope used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Standard deviations of the results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Distance and average speed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Formula, microscope and matter waves, with a quiz and a concept map </a:t>
            </a:r>
            <a:pPr indent="0" marL="0">
              <a:buNone/>
            </a:pPr>
            <a:r>
              <a:rPr lang="en-US" sz="1700" b="1" dirty="0">
                <a:solidFill>
                  <a:schemeClr val="bg1"/>
                </a:solidFill>
                <a:latin typeface="+mn-lt" pitchFamily="34" charset="0"/>
                <a:ea typeface="+mn-lt" pitchFamily="34" charset="-122"/>
                <a:cs typeface="+mn-lt" pitchFamily="34" charset="-120"/>
              </a:rPr>
              <a:t>recaplica.com/en/science/heisenberg-uncertainty-principle/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APS · Nobel Prize · Treccani · HyperPhysics · NIST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Heisenberg Uncertainty Principle: What It Says and the Formula — Recap</dc:title>
  <dc:subject>PptxGenJS Presentation</dc:subject>
  <dc:creator>Recaplica</dc:creator>
  <cp:lastModifiedBy>Recaplica</cp:lastModifiedBy>
  <cp:revision>1</cp:revision>
  <dcterms:created xsi:type="dcterms:W3CDTF">2026-10-20T02:57:00Z</dcterms:created>
  <dcterms:modified xsi:type="dcterms:W3CDTF">2026-10-20T02:57:00Z</dcterms:modified>
</cp:coreProperties>
</file>