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greenhouse effect is the natural mechanism by which certain gases in the atmosphere, such as carbon dioxide and water vapor, trap part of the heat that Earth sends back toward space. In this presentation we will see how it works, meet the greenhouse gases, and find out why it is vital and why it is getting stronger.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deserts, the temperature plunges as soon as night falls. Dry air holds very little water vapor, which means very little "local" greenhouse gas, so the heat stored during the day escapes toward space almost unhindered. On a humid or cloudy night, instead, the heat stays trapped and the temperature drops far more slowly. Keep this clue in mind, because the full answer is what this whole presentation is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Sunlight crosses the atmosphere almost undisturbed and warms Earth's surface. Once warmed, the planet gives that energy back as infrared radiation, invisible heat climbing toward space. This is where the greenhouse gases come in, molecules able to absorb that outgoing heat and send part of it back down. The result is what a blanket does on a cold night, it makes no heat of its own, it slows the escape of yours.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atmosphere is made mostly of nitrogen and oxygen, which are "transparent" to infrared heat, they let it through. Greenhouse gases are a small minority of the air, yet they are enough to decide the climate of the whole planet. Nitrous oxide, ozone and the CFCs complete the team. Water vapor is not something we emit directly in significant amounts, it increases because warmer air holds more moisture, and so it amplifies the warming.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the natural greenhouse effect, the average temperature would be roughly 33°C lower, and life as we know it would never have taken hold. Nature, moreover, has kept the system in balance all along, photosynthesis constantly pulls CO₂ out of the air to turn it into sugars and wood, while the oceans absorb another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greenhouse effect is an essential natural mechanism, it has existed for billions of years and it is the reason Earth is livable. Human activities add extra greenhouse gases, more heat is trapped and temperatures rise. Telling the natural greenhouse effect apart from the enhanced one is the key to this whole topic, at school as much as in public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Burning fossil fuels releases into the atmosphere carbon that had stayed underground for millions of years. We know the starting value thanks to ice cores drilled in Antarctica, where piling snow trapped tiny bubbles of the air of its time. Since 1958, a station on the Mauna Loa volcano in Hawaii has measured the CO₂ in the air day after day, the longest record of direct measurements in the world, with a small seasonal wiggle caused by Northern Hemisphere plants.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European climate service Copernicus, 2024 had an average temperature of 15.10°C, the first calendar year past the 1.5°C threshold. And CO₂ alone, according to NOAA, is responsible for about 80% of the extra heating influence added by human-produced greenhouse gases since 1990.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greenhouse effect is the mechanism by which the atmosphere traps heat. Global warming is the long-term rise in temperature caused by its enhancement. Climate change is the wider set of consequences, from melting ice sheets to the rising level of the seas. It is the roughly 150 ppm of CO₂ added in a little over two and a half centuries that has upset the balance.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has, but the speed is off the scale, CO₂ is rising 100-200 times faster than the natural increases at the end of the last ice age. And levels like these had not been seen for about 3 million years, when the planet was 2.5-4°C warmer than pre-industrial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Nitrogen, although it is the most abundant gas in the atmosphere, is "transparent" to infrared heat, it does not absorb it. Water vapor, CO₂ and methane do absorb and re-emit it, and that is what makes them greenhouse gases. If there is time, a second question from the Recap quiz: true or false, without the greenhouse effect Earth would be cooler but still livable? (False: it would be about 33°C colder, with frozen oceans.)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Greenhouse Effect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blanket around the planet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A CLUE</a:t>
            </a:r>
            <a:endParaRPr lang="en-US" sz="1300" dirty="0"/>
          </a:p>
        </p:txBody>
      </p:sp>
      <p:sp>
        <p:nvSpPr>
          <p:cNvPr id="3" name="Shape 1"/>
          <p:cNvSpPr/>
          <p:nvPr/>
        </p:nvSpPr>
        <p:spPr>
          <a:xfrm>
            <a:off x="4094785" y="2474824"/>
            <a:ext cx="195971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the desert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temperature plunge 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night?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blanket 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Meet the greenhouse gases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Natural, in fact vital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human enhancement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How the blanket works</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Light comes in, heat is slower to leave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 OF THE HEAT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blanket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it makes no heat of its own, it slows the escape</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Sunlight comes 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 crosses the atmosphere and warms the surface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Earth re-emits heat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invisible infrared radiation</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Gases trap the heat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send part of it back down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Meet the greenhouse gases</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small minority of the air that decides the climate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TO KNOW</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Water vapor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 abundant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grows with the warming and amplifies it, a feedback</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Carbon dioxide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CO₂</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main one human activities emit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Methane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CH₄</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livestock, rice paddies, landfills, drilling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Natural, in fact vital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difference between a living planet and a frozen 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BLANKET THAT KEEPS US ALIVE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average with the blanket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temperature that makes Earth livable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without the greenhouse effect</a:t>
            </a:r>
            <a:pPr indent="0" marL="0">
              <a:lnSpc>
                <a:spcPct val="120000"/>
              </a:lnSpc>
              <a:buNone/>
            </a:pPr>
            <a:r>
              <a:rPr lang="en-US" sz="1500" dirty="0">
                <a:solidFill>
                  <a:schemeClr val="tx2"/>
                </a:solidFill>
                <a:latin typeface="+mn-lt" pitchFamily="34" charset="0"/>
                <a:ea typeface="+mn-lt" pitchFamily="34" charset="-122"/>
                <a:cs typeface="+mn-lt" pitchFamily="34" charset="-120"/>
              </a:rPr>
              <a:t>: a planet of frozen oceans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Billions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long the mechanism has existed and worked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greenhouse effect is not the problem.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Without it we would sit at about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-18°C</a:t>
            </a:r>
            <a:pPr indent="0" marL="0">
              <a:lnSpc>
                <a:spcPct val="125000"/>
              </a:lnSpc>
              <a:buNone/>
            </a:pPr>
            <a:r>
              <a:rPr lang="en-US" sz="1750" dirty="0">
                <a:solidFill>
                  <a:srgbClr val="D8D6CF"/>
                </a:solidFill>
                <a:latin typeface="+mn-lt" pitchFamily="34" charset="0"/>
                <a:ea typeface="+mn-lt" pitchFamily="34" charset="-122"/>
                <a:cs typeface="+mn-lt" pitchFamily="34" charset="-120"/>
              </a:rPr>
              <a:t>, among frozen oceans. The problem is 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enhancement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caused by the gases human activities add.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The human enhancement</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Layers added to the blanket since the mid-1700s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CO₂ IN THE AIR, FROM 280 TO 429 PPM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Industrial Revolution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coal, then oil and gas</a:t>
            </a:r>
            <a:endParaRPr lang="en-US" sz="1600" dirty="0"/>
          </a:p>
        </p:txBody>
      </p:sp>
      <p:sp>
        <p:nvSpPr>
          <p:cNvPr id="5" name="Text 3"/>
          <p:cNvSpPr/>
          <p:nvPr/>
        </p:nvSpPr>
        <p:spPr>
          <a:xfrm>
            <a:off x="524499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Keeling curve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climbs like a staircase, one step every year</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Mid-1700s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about 280 parts per million</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direct measurements begin at Mauna Loa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July 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monthly average of 429 ppm</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ENHANCEMENT,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more CO₂</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compared with pre-industrial times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warmest on record, above the 1850-1900 level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 ppb</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methane in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its highest level in 800,000 years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NATURAL VERSUS ENHANCED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Natural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makes Earth livable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 HOW LONG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Billions of years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Enhanced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pushes global temperature up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 HOW LONG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little over two and a half centuries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mechanism to understand, not to fear.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OBJECTION</a:t>
            </a:r>
            <a:endParaRPr lang="en-US" sz="1300" dirty="0"/>
          </a:p>
        </p:txBody>
      </p:sp>
      <p:sp>
        <p:nvSpPr>
          <p:cNvPr id="3" name="Shape 1"/>
          <p:cNvSpPr/>
          <p:nvPr/>
        </p:nvSpPr>
        <p:spPr>
          <a:xfrm>
            <a:off x="5523078" y="2106016"/>
            <a:ext cx="201894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Hasn't the climate always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changed?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of these is NOT a greenhouse gas?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Methane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Nitrogen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Water vapor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recaplica.com/en/science/greenhouse-effect/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Copernicus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Greenhouse Effect: What It Is and How It Works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