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natural mechanism by which certain gases in the atmosphere, such as carbon dioxide and water vapor, trap part of the heat that Earth sends back toward space. In this presentation we will see how it works, meet the greenhouse gases, and find out why it is vital and why it is getting stronger.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deserts, the temperature plunges as soon as night falls. Dry air holds very little water vapor, which means very little "local" greenhouse gas, so the heat stored during the day escapes toward space almost unhindered. On a humid or cloudy night, instead, the heat stays trapped and the temperature drops far more slowly. Keep this clue in mind, because the full answer is what this whole presentation is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Sunlight crosses the atmosphere almost undisturbed and warms Earth's surface. Once warmed, the planet gives that energy back as infrared radiation, invisible heat climbing toward space. This is where the greenhouse gases come in, molecules able to absorb that outgoing heat and send part of it back down. The result is what a blanket does on a cold night, it makes no heat of its own, it slows the escape of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atmosphere is made mostly of nitrogen and oxygen, which are "transparent" to infrared heat, they let it through. Greenhouse gases are a small minority of the air, yet they are enough to decide the climate of the whole planet. Nitrous oxide, ozone and the CFCs complete the team. Water vapor is not something we emit directly in significant amounts, it increases because warmer air holds more moisture, and so it amplifies the warming.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natural greenhouse effect, the average temperature would be roughly 33°C lower, and life as we know it would never have taken hold. Nature, moreover, has kept the system in balance all along, photosynthesis constantly pulls CO₂ out of the air to turn it into sugars and wood, while the oceans absorb another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an essential natural mechanism, it has existed for billions of years and it is the reason Earth is livable. Human activities add extra greenhouse gases, more heat is trapped and temperatures rise. Telling the natural greenhouse effect apart from the enhanced one is the key to this whole topic, at school as much as in public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European climate service Copernicus, 2024 had an average temperature of 15.10°C, the first calendar year past the 1.5°C threshold. And CO₂ alone, according to NOAA, is responsible for about 80% of the extra heating influence added by human-produced greenhouse gases since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mechanism by which the atmosphere traps heat. Global warming is the long-term rise in temperature caused by its enhancement. Climate change is the wider set of consequences, from melting ice sheets to the rising level of the seas. It is the roughly 150 ppm of CO₂ added in a little over two and a half centuries that has upset the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Greenhouse Effect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blanket around the planet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CLUE</a:t>
            </a:r>
            <a:endParaRPr lang="en-US" sz="1300" dirty="0"/>
          </a:p>
        </p:txBody>
      </p:sp>
      <p:sp>
        <p:nvSpPr>
          <p:cNvPr id="3" name="Shape 1"/>
          <p:cNvSpPr/>
          <p:nvPr/>
        </p:nvSpPr>
        <p:spPr>
          <a:xfrm>
            <a:off x="4094785" y="2474824"/>
            <a:ext cx="19597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desert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temperature plunge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blanket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Meet the greenhouse gases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in fact vital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human enhancement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blanket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it makes no heat of its own, it slows the escape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Sunlight comes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crosses the atmosphere and warms the surface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 re-emits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invisible infrared radiation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Gases trap the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send part of it back down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 vapor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grows with the warming and amplifies it, a feedback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Carbon dioxide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CO₂</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main one human activities emit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Methane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CH₄</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livestock, rice paddies, landfills, drilling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BLANKET THAT KEEPS US ALIVE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with the blanket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temperature that makes Earth livable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the greenhouse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a planet of frozen oceans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Billions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the mechanism has existed and worked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greenhouse effect is not the problem.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Without it we would sit at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-18°C</a:t>
            </a:r>
            <a:pPr indent="0" marL="0">
              <a:lnSpc>
                <a:spcPct val="125000"/>
              </a:lnSpc>
              <a:buNone/>
            </a:pPr>
            <a:r>
              <a:rPr lang="en-US" sz="1750" dirty="0">
                <a:solidFill>
                  <a:srgbClr val="D8D6CF"/>
                </a:solidFill>
                <a:latin typeface="+mn-lt" pitchFamily="34" charset="0"/>
                <a:ea typeface="+mn-lt" pitchFamily="34" charset="-122"/>
                <a:cs typeface="+mn-lt" pitchFamily="34" charset="-120"/>
              </a:rPr>
              <a:t>, among frozen oceans. The problem is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enhancement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caused by the gases human activities add.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ENHANCEMENT,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CO₂</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pre-industrial times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warmest on record, above the 1850-1900 level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 ppb</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methane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its highest level in 800,000 years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NATURAL VERSUS ENHANCED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makes Earth livable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Billions of years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Enhanced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pushes global temperature up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little over two and a half centuries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mechanism to understand, not to fear.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recaplica.com/en/science/greenhouse-effect/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Copernicus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Greenhouse Effect: What It Is and How It Works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