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greatest common divisor of two numbers is the largest natural number that divides both of them. You can find it without listing every divisor, using the algorithm that carries Euclid's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6. It's the greatest common divisor produced by the shrinking pairs of numbers Euclid's algorithm generates step by step, as we'll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from the definition, move to the procedure with a worked example, see why it always works, and close with two thousand years of history and one use case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divisor is a nonzero integer that divides both numbers of a pair. The greatest common divisor is the largest among these common divisors: for 234 and 42 the common divisors are 1, 2, 3 and 6, and the GCD is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234 = 42×5+24, then 42 = 24×1+18, then 24 = 18×1+6, finally 18 = 6×3+0. The last nonzero remainder, 6, is the greatest common divisor of 234 and 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numbers into prime factors works fine for small numbers, but it becomes impractical for large ones. Euclid's algorithm finds the same GCD using only division with remainder, without ever factoring.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Book VII of the Elements, Euclid defines the unit, defines a number as a quantity made of units, and defines divisibility as one number being contained in another a whole number of times. Proposition 2 describes the procedure for the GCD, by repeated subtraction.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appears in Book VII of the Elements, written around 300 BCE. It is also efficient: the number of steps never exceeds five times the number of digits in the smaller of the two numbers, as Gabriel Lamé proved in 1844.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division with remainder is, at bottom, a subtraction repeated several times in a single step: that's why the two methods always reach the same GCD.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6, the last nonzero remainder in the sequence of divisions. Bonus question: what is the GCD of 48 and 18? The answer is also 6, following the same pattern as the article's worked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greatest common divisor is found with Euclid's algorithm, already described in Book VII of the Elements, around 300 BCE. Full sources are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Greatest Common Divisor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Euclid's algorithm, step by step</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234 AND 42</a:t>
            </a:r>
            <a:endParaRPr lang="en-US" sz="1300" dirty="0"/>
          </a:p>
        </p:txBody>
      </p:sp>
      <p:sp>
        <p:nvSpPr>
          <p:cNvPr id="3" name="Shape 1"/>
          <p:cNvSpPr/>
          <p:nvPr/>
        </p:nvSpPr>
        <p:spPr>
          <a:xfrm>
            <a:off x="3699713" y="1737208"/>
            <a:ext cx="19982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largest number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that divides both 234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42?</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COMMON DIVISOR TO 300 BCE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common divisor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Euclid's algorithm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applications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common divisor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is, in brief</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 2, 3 AND 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GCD of 234 and 42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last nonzero remainder in Euclid's algorithm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common divisors</a:t>
            </a:r>
            <a:pPr indent="0" marL="0">
              <a:lnSpc>
                <a:spcPct val="120000"/>
              </a:lnSpc>
              <a:buNone/>
            </a:pPr>
            <a:r>
              <a:rPr lang="en-US" sz="1500" dirty="0">
                <a:solidFill>
                  <a:schemeClr val="tx2"/>
                </a:solidFill>
                <a:latin typeface="+mn-lt" pitchFamily="34" charset="0"/>
                <a:ea typeface="+mn-lt" pitchFamily="34" charset="-122"/>
                <a:cs typeface="+mn-lt" pitchFamily="34" charset="-120"/>
              </a:rPr>
              <a:t>: 1, 2, 3 and 6 divide both numbers exactly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Euclid's algorithm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division after another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234 AND 42 TO A ZERO REMAINDER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Step 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24 = 18×1+6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234 and 42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this is the starting pair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24 and 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remainder becomes the new divisor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Remainder zero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step before gives the GCD, 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it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property holding it all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GCD isn't found only by breaking numbers into prime factors.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large numbers, factoring is slow; Euclid's algorithm reaches the same result with nothing but successive divisions,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factoring anything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History and applications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Elements to today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WAS EUCLID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Euclid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Active around 300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300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Elements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Prop. 1</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test for numbers that share no common factor</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Prop. 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procedure for finding the GCD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300 BCE, FIVE STEPS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digits of the smaller number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maximum number of steps needed, proven by Gabriel Lamé in 1844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 BCE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Elements, Book VII</a:t>
            </a:r>
            <a:pPr indent="0" marL="0">
              <a:lnSpc>
                <a:spcPct val="120000"/>
              </a:lnSpc>
              <a:buNone/>
            </a:pPr>
            <a:r>
              <a:rPr lang="en-US" sz="1500" dirty="0">
                <a:solidFill>
                  <a:schemeClr val="tx2"/>
                </a:solidFill>
                <a:latin typeface="+mn-lt" pitchFamily="34" charset="0"/>
                <a:ea typeface="+mn-lt" pitchFamily="34" charset="-122"/>
                <a:cs typeface="+mn-lt" pitchFamily="34" charset="-120"/>
              </a:rPr>
              <a:t>: Euclid describes the procedure around this date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ELEMENTS, BOOK 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Euclid's method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OPERATION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Repeated subtraction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Elements, Book VII, around 300 BCE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school method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OPERATION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Division with remainder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Same result, fewer steps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Euclid's subtraction anticipates today's division.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GCD of 234 and 42?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18</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A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through the procedure again with another example </a:t>
            </a:r>
            <a:pPr indent="0" marL="0">
              <a:buNone/>
            </a:pPr>
            <a:r>
              <a:rPr lang="en-US" sz="1700" b="1" dirty="0">
                <a:solidFill>
                  <a:schemeClr val="bg1"/>
                </a:solidFill>
                <a:latin typeface="+mn-lt" pitchFamily="34" charset="0"/>
                <a:ea typeface="+mn-lt" pitchFamily="34" charset="-122"/>
                <a:cs typeface="+mn-lt" pitchFamily="34" charset="-120"/>
              </a:rPr>
              <a:t>recaplica.com/en/science/greatest-common-divisor-euclidean-algorithm/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Mathematics LibreTexts · Clark University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Greatest Common Divisor: What It Is and How to Find It with Euclid's Algorithm — Recap</dc:title>
  <dc:subject>PptxGenJS Presentation</dc:subject>
  <dc:creator>Recaplica</dc:creator>
  <cp:lastModifiedBy>Recaplica</cp:lastModifiedBy>
  <cp:revision>1</cp:revision>
  <dcterms:created xsi:type="dcterms:W3CDTF">2026-10-11T04:25:51Z</dcterms:created>
  <dcterms:modified xsi:type="dcterms:W3CDTF">2026-10-11T04:25:51Z</dcterms:modified>
</cp:coreProperties>
</file>