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greatest common divisor of two numbers is the largest natural number that divides both of them. You can find it without listing every divisor, using the algorithm that carries Euclid's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6. It's the greatest common divisor produced by the shrinking pairs of numbers Euclid's algorithm generates step by step, as we'll see shortly.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start from the definition, move to the procedure with a worked example, see why it always works, and close with two thousand years of history and one use case from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common divisor is a nonzero integer that divides both numbers of a pair. The greatest common divisor is the largest among these common divisors: for 234 and 42 the common divisors are 1, 2, 3 and 6, and the GCD is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234 = 42×5+24, then 42 = 24×1+18, then 24 = 18×1+6, finally 18 = 6×3+0. The last nonzero remainder, 6, is the greatest common divisor of 234 and 42.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Breaking numbers into prime factors works fine for small numbers, but it becomes impractical for large ones. Euclid's algorithm finds the same GCD using only division with remainder, without ever factoring.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Book VII of the Elements, Euclid defines the unit, defines a number as a quantity made of units, and defines divisibility as one number being contained in another a whole number of times. Proposition 2 describes the procedure for the GCD, by repeated subtraction.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algorithm appears in Book VII of the Elements, written around 300 BCE. It is also efficient: the number of steps never exceeds five times the number of digits in the smaller of the two numbers, as Gabriel Lamé proved in 1844.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6, the last nonzero remainder in the sequence of divisions. Bonus question: what is the GCD of 48 and 18? The answer is also 6, following the same pattern as the article's worked example.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greatest common divisor is found with Euclid's algorithm, already described in Book VII of the Elements, around 300 BCE. Full sources are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Greatest Common Divisor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Euclid's algorithm, step by step</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234 AND 42</a:t>
            </a:r>
            <a:endParaRPr lang="en-US" sz="1300" dirty="0"/>
          </a:p>
        </p:txBody>
      </p:sp>
      <p:sp>
        <p:nvSpPr>
          <p:cNvPr id="3" name="Shape 1"/>
          <p:cNvSpPr/>
          <p:nvPr/>
        </p:nvSpPr>
        <p:spPr>
          <a:xfrm>
            <a:off x="3699713" y="1737208"/>
            <a:ext cx="199826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is the largest number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that divides both 234 and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42?</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COMMON DIVISOR TO 300 BCE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common divisor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Euclid's algorithm</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it works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History and applications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 2, 3 AND 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GCD of 234 and 42</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last nonzero remainder in Euclid's algorithm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shared common divisors</a:t>
            </a:r>
            <a:pPr indent="0" marL="0">
              <a:lnSpc>
                <a:spcPct val="120000"/>
              </a:lnSpc>
              <a:buNone/>
            </a:pPr>
            <a:r>
              <a:rPr lang="en-US" sz="1500" dirty="0">
                <a:solidFill>
                  <a:schemeClr val="tx2"/>
                </a:solidFill>
                <a:latin typeface="+mn-lt" pitchFamily="34" charset="0"/>
                <a:ea typeface="+mn-lt" pitchFamily="34" charset="-122"/>
                <a:cs typeface="+mn-lt" pitchFamily="34" charset="-120"/>
              </a:rPr>
              <a:t>: 1, 2, 3 and 6 divide both numbers exactly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234 AND 42 TO A ZERO REMAINDER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Step 3</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24 = 18×1+6</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234 and 42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this is the starting pair</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24 and 18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remainder becomes the new divisor</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Remainder zero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step before gives the GCD, 6</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GCD isn't found only by breaking numbers into prime factors.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For large numbers, factoring is slow; Euclid's algorithm reaches the same result with nothing but successive divisions,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never factoring anything</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WHO WAS EUCLID</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Euclid</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Active around 300 BCE</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300 BCE</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Writes the Elements</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Prop. 1</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 test for numbers that share no common factor</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Prop. 2</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procedure for finding the GCD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300 BCE, FIVE STEPS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times the digits of the smaller number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maximum number of steps needed, proven by Gabriel Lamé in 1844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 BCE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Elements, Book VII</a:t>
            </a:r>
            <a:pPr indent="0" marL="0">
              <a:lnSpc>
                <a:spcPct val="120000"/>
              </a:lnSpc>
              <a:buNone/>
            </a:pPr>
            <a:r>
              <a:rPr lang="en-US" sz="1500" dirty="0">
                <a:solidFill>
                  <a:schemeClr val="tx2"/>
                </a:solidFill>
                <a:latin typeface="+mn-lt" pitchFamily="34" charset="0"/>
                <a:ea typeface="+mn-lt" pitchFamily="34" charset="-122"/>
                <a:cs typeface="+mn-lt" pitchFamily="34" charset="-120"/>
              </a:rPr>
              <a:t>: Euclid describes the procedure around this date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GCD of 234 and 42?</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6</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12</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18</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A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Go through the procedure again with another example </a:t>
            </a:r>
            <a:pPr indent="0" marL="0">
              <a:buNone/>
            </a:pPr>
            <a:r>
              <a:rPr lang="en-US" sz="1700" b="1" dirty="0">
                <a:solidFill>
                  <a:schemeClr val="bg1"/>
                </a:solidFill>
                <a:latin typeface="+mn-lt" pitchFamily="34" charset="0"/>
                <a:ea typeface="+mn-lt" pitchFamily="34" charset="-122"/>
                <a:cs typeface="+mn-lt" pitchFamily="34" charset="-120"/>
              </a:rPr>
              <a:t>recaplica.com/en/science/greatest-common-divisor-euclidean-algorithm/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Mathematics LibreTexts · Clark University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Greatest Common Divisor: What It Is and How to Find It with Euclid's Algorithm — Recap</dc:title>
  <dc:subject>PptxGenJS Presentation</dc:subject>
  <dc:creator>Recaplica</dc:creator>
  <cp:lastModifiedBy>Recaplica</cp:lastModifiedBy>
  <cp:revision>1</cp:revision>
  <dcterms:created xsi:type="dcterms:W3CDTF">2026-10-11T04:25:51Z</dcterms:created>
  <dcterms:modified xsi:type="dcterms:W3CDTF">2026-10-11T04:25:51Z</dcterms:modified>
</cp:coreProperties>
</file>