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at what happens to a figure when we slide it, turn it or flip it, and why one operation breaks the pattern of the other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transformation. In three cases out of four, the distance between two points of the figure never changes, in the image. In the fourth it does: we'll get to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isometry, in geometry, is a transformation that leaves the distance between any two points unchanged, per MathWorld's definition. Dilation follows a different logic: the figure's size changes, which is why it does not count as an isometry.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Sliding a book across a table is a translation: the book doesn't change shape or size, only its position. Rotation has a fixed point while the rest of the figure turns around it. Reflection produces the mirror image, flipped across a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concrete way to picture reflection is on the coordinate plane: flipping a figure across the x-axis, every y-coordinate changes sign while the x-coordinate stays the same.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separates dilation from the three rigid transformations: those leave both shape and size unchanged, always producing a congruent result. Dilation touches only size: same shape, different measurements.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several transformations are applied to the same figure in sequence, it's called a composition. Two reflections across lines that intersect produce the same outcome as a single rotation, centered at the point where the lines meet.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scale factor above 1 the resulting figure is larger, but keeps the same shape, so it is similar, not congruent, to the original. Second question for the class: in which of the three rigid transformations does a single point stay fixed while the rest of the figure moves around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quickest way to review is by comparison: isometries leave measurements unchanged, dilation changes them by a scale factor.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Geometric Transformations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Translation, rotation, reflection and dilation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TAKE A GUESS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63485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exactly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a figure transforms?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SLIDE, TURN, MIRROR, RESIZE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geometric transformation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rigid transformations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Dilation, the exception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Combining several transformations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transformation is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figure becomes another, called the image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ISOMETRIES KEEP SIZE, DILATION DOESN'T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Rigid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size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Translation, rotation, reflection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size changes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Scales by a factor 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rigid transformations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Translation, rotation, reflection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MOVING A FIGURE ACROSS THE PLANE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point advances the same distance, as a block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center stays fixed, the rest turns around it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Reflection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figure flips across a line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always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distance, same direction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point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rest turns around it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REFLECTION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Axis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Mirror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line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Produces the mirror image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Dilation, the exception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the figure's size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CHANGES THE FIGURE'S SIZE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Dilation does not keep the figure's size unchanged.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enlarges or shrinks the figure according to a scale factor k: between 0 and 1 the figure shrinks, above 1 it grows. The result has the same shape as the original, at a different size.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Combining several transformations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Transformations applied one after another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COMBINING ELEMENTARY TRANSFORMATIONS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Glide reflection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reflection plus translation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slide follows the direction of the reflection axis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reflections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intersecting lines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 matches a single rotation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change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figure stays exactly where it was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TAKE A GUESS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figure is dilated with a scale factor k equal to 2. What happens?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shrinks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grows larger, staying similar to the original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stays identical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See the full breakdown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recaplica.com/en/science/geometric-transformations/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MathWorld · K12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Geometric Transformations: Translation, Rotation, Reflection and Dilation — Recap</dc:title>
  <dc:subject>PptxGenJS Presentation</dc:subject>
  <dc:creator>Recaplica</dc:creator>
  <cp:lastModifiedBy>Recaplica</cp:lastModifiedBy>
  <cp:revision>1</cp:revision>
  <dcterms:created xsi:type="dcterms:W3CDTF">2026-10-11T04:25:51Z</dcterms:created>
  <dcterms:modified xsi:type="dcterms:W3CDTF">2026-10-11T04:25:51Z</dcterms:modified>
</cp:coreProperties>
</file>