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dilation is a geometric transformation defined by a center, a fixed point, and a scale factor k that cannot be zero. Today we look at what it keeps, what it changes, how it differs from isometries, and where it shows up outside the textbook.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if a dilation connects them: it preserves angles and the parallelism of lines but multiplies every length by the scale factor k. That is why the resulting figure is similar to the original, not congruent.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scale factor k is a nonzero real number, with no other restriction on its sign. With k greater than 1 the figure enlarges, with k between 0 and 1 it shrinks; a negative value is allowed by the general definition, but the sources used here do not give a worked numeric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Dilation preserves the measure of angles and the parallelism of lines. It does not preserve the length of segments, which get multiplied by the absolute value of k; what stays constant is the ratio between any two corresponding segments.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translation, a rotation, or a reflection is added to a dilation, the result is called a similarity transformation.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Someone looking at two similar figures, one bigger and one smaller, tends to assume the transformation changed the shape too. It did not: dilation preserves angles and the parallelism of lines, and only the size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principle behind dilation guides cartographers who scale down real territory, architects who build scale models of buildings, and radiologists who read MRI or CT images to examine organs and tissue more closely.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(−8,12): with the center at the origin, multiply both coordinates by k. Second question for the class: what is the difference between a dilation and a similarity transformation?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page on Recaplica also has the flashcards and the frequently asked questions, to review the center, the scale factor k, and the difference from isometries.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Dilation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transformation that changes size, not shape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DILATED FIGURE, ONE SCALE FACTOR</a:t>
            </a:r>
            <a:endParaRPr lang="en-US" sz="1300" dirty="0"/>
          </a:p>
        </p:txBody>
      </p:sp>
      <p:sp>
        <p:nvSpPr>
          <p:cNvPr id="3" name="Shape 1"/>
          <p:cNvSpPr/>
          <p:nvPr/>
        </p:nvSpPr>
        <p:spPr>
          <a:xfrm>
            <a:off x="4492650" y="2843632"/>
            <a:ext cx="33667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two figures of different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sizes have the same shape?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Center and scale factor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changes, what stays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Isometries side by side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Calculating it on the coordinate plane</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shows up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SCALE FACTOR DECIDES THE SIZE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k &gt; 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enlargement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every length grows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 &lt; k &lt; 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reduction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every length shrinks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negative 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allowed by the definition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no worked example in the sources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ANGLES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Preserved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shape stays recognizable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PARALLEL LINES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Preserved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line maps to a parallel line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LENGTH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Multiplied by k</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ratio between segments holds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ISOMETRIES AGAINST DILATION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Isometries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Preserved, congruent figure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Translation, rotation, reflection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Dilation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Multiplied by the scale factor 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center, nonzero 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preserve angles; only isometries preserve length too.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Dilating a figure does not mean changing its shape.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transformed figure keeps angles and parallel lines; in proportion to the scale factor k, only the size changes.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MAPS, BUILDINGS, MEDICAL IMAGES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Cartography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Scale maps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Shrinks real territory to fit on a sheet of paper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Architecture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Scale models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Buildings scaled down before construction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Medical imaging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MRI and CT scans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Zooming in or out on organs and tissue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With the center at the origin and k=2, where does (−4,6) end up?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(−2,3)</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(−8,12)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(4,−6)</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Revisit the map and the quiz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recaplica.com/en/science/geometric-dilations/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MathBitsNotebook · Mathwords · K12 LibreTexts · GeeksforGeeks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Dilation in Math? Center, Scale Factor, Rules — Recap</dc:title>
  <dc:subject>PptxGenJS Presentation</dc:subject>
  <dc:creator>Recaplica</dc:creator>
  <cp:lastModifiedBy>Recaplica</cp:lastModifiedBy>
  <cp:revision>1</cp:revision>
  <dcterms:created xsi:type="dcterms:W3CDTF">2026-10-11T04:25:51Z</dcterms:created>
  <dcterms:modified xsi:type="dcterms:W3CDTF">2026-10-11T04:25:51Z</dcterms:modified>
</cp:coreProperties>
</file>