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Kinetic theory is the general framework underneath the named gas laws.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its molecules keep moving nonstop and keep hitting those walls: that's the kinetic mechanism behind pressure, according to Chemistry LibreTexts.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NASA distinguishes the motion of individual molecules from the overall action of the gas: two levels of description of the same phenomenon.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assumptions from Chemistry LibreTexts about gas molecules: small relative to the distance between them, with weak interactions, and collisions that leave average kinetic energy unchanged.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Chemistry LibreTexts links pressure to collision frequency and to molecular momentum; NASA ties pressure directly to momentum.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Chemistry LibreTexts states this for average kinetic energy; HyperPhysics specifies that the link to temperature concerns only the translational component.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HyperPhysics derives from the kinetic model a link between pressure, volume and average kinetic energy, and compares it with the ideal gas law to define kinetic temperature, the quantity relevant to heat transfer.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the first: temperature is tied to average kinetic energy, so if temperature rises, the average molecular speed rises too. A follow-up question for the class: why does a hotter gas give up energy to a colder one when the two are brought into contact?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kinetic model remains the general framework: Boyle's, Charles's and Avogadro's laws tell that story one law at a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Gas laws and kinetic theory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molecular motion explains pressure, volume and temperature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CONTAINER WALLS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877664" y="1737208"/>
            <a:ext cx="350814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gas always push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against the walls of its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container?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MOLECULAR MOTION TO THE LAWS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Molecules in motion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pressure comes from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temperature comes from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motion to named laws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Molecules in motion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Small, moving, almost indifferent to each other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ONE WATCHES A SINGLE MOLECULE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Watching the molecules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Moves and collides on its own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Too small to observe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Watching the whole gas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Together they create pressure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Measurable with an instrument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gas, two ways of looking at it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ASSUMPTION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Small and distant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Tiny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volume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Their own volume almost never matters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ASSUMPTION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Weak interactions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Weak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forces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Attraction and repulsion don't count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ASSUMPTION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Elastic collisions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Fixed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energy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Average kinetic energy doesn't change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pressure comes from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collisions against the walls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PRESSURE COMES FROM COLLISIONS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Hits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frequency of collisions against the walls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higher it is, the higher the pressure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Motion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momentum of the molecules, mass times velocity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higher it is, the higher the pressure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temperature comes from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Tied to molecular motion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THE SAME TEMPERATURE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the same temperature, two different gases still share the same average kinetic energy.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That holds for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translational kinetic energy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of the molecules, not for the gas's whole internal energy.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motion to named laws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Pressure, volume and temperature together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MODEL TO THE IDEAL GAS LAW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Kinetic temperature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matters for heat transfer between hot and cold zones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Molecular motion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kinetic energy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Pressure and volume tied to kinetic energy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kinetic model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Comparison with the ideal gas law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kinetic temperature emerges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KINETIC ENERGY AND TEMPERATURE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If a gas's temperature rises, what happens on average to the speed of its molecules?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rises, because average kinetic energy rises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falls, because the molecules get closer together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stays the same, temperature has nothing to do with motion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 back over the key points,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recaplica.com/en/science/gas-laws-kinetic-theory/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Glenn Research Center · Chemistry LibreTexts (Howard University) · HyperPhysics (Georgia State University)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Gas Laws: What They Are and How Kinetic Theory Explains Them — Recap</dc:title>
  <dc:subject>PptxGenJS Presentation</dc:subject>
  <dc:creator>Recaplica</dc:creator>
  <cp:lastModifiedBy>Recaplica</cp:lastModifiedBy>
  <cp:revision>1</cp:revision>
  <dcterms:created xsi:type="dcterms:W3CDTF">2026-10-18T05:33:41Z</dcterms:created>
  <dcterms:modified xsi:type="dcterms:W3CDTF">2026-10-18T05:33:41Z</dcterms:modified>
</cp:coreProperties>
</file>