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Galilean transformation links the space and time coordinates that two observers measure when they move relative to each other at constant speed.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who is watching. The player striking the ball measures one speed, a stationary observer measures another. The Galilean transformation says how the two readings relate.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moving frame pulls away at constant speed v along the x axis; by convention the two frames coincide at t = t' =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never proved the Earth's motion outright; he showed that certain everyday experiments give the same result whether the Earth is at rest or moving at constant velocity.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classical velocity addition, and it works well as long as the speeds stay far below the speed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Time, length and simultaneity also stay the same in Newtonian mechanics, which is why this picture matches everyday intuition.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boundary is not sharp; it is the point where the classical approximation starts producing noticeably wrong results, around 1% of the speed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plain addition, 5 plus 30 makes 35, as in the example of the player and the stationary observer. Second question for the class: what would change if the ball's speed got close to the speed of light?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Galilean transformation remains the right tool for nearly all of everyday 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Galilean Transformation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event, two reference frames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FIELD, MID-MATCH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026" y="2106016"/>
            <a:ext cx="11650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fast is the ball really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FORMULA TO THE SPEED LIMIT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Galileo got there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Velocities add up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formula stops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equations, two frames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 = T' = 0, THE FRAMES COINCIDE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x'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x - vt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shifts by the distance vt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y', z'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y, z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sideways coordinates stay fixed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t'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time is the same in both frames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Galileo got there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everyday observation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DON'T WE FEEL THE EARTH MOVE?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object falls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outcome, Earth at rest or in motion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difference felt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long as the motion is uniform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Copernican hypothesis holds up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contradicted by daily experience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Velocities add up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plain addition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BALL'S SPEED, DEPENDING ON WHO'S WATCHING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player striking 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 meters per second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STRIKE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meters per second relative to her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stationary observer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 meters per second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REFERENCE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field, not the player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sideline, the ball's speed is just 5 plus 30.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UNCHANGED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Acceleration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in every inertial frame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UNCHANGED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not depend on the observer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UNCHANGED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before and after switching frames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formula stops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speed limit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 1% OF THE SPEED OF LIGHT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Above roughly 3,000 kilometers per second, Galileo's formula is no longer enough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that threshold physics needs Einstein's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relativity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built on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Lorentz transformation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two velocities combine under Galileo's rule?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multiply together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add up like ordinary numbers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always stay unchanged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the quiz and flashcards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recaplica.com/en/science/galilean-transformation/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HyperPhysics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Galilean Transformation: The Equations Linking Two Reference Frames — Recap</dc:title>
  <dc:subject>PptxGenJS Presentation</dc:subject>
  <dc:creator>Recaplica</dc:creator>
  <cp:lastModifiedBy>Recaplica</cp:lastModifiedBy>
  <cp:revision>1</cp:revision>
  <dcterms:created xsi:type="dcterms:W3CDTF">2026-10-18T01:32:32Z</dcterms:created>
  <dcterms:modified xsi:type="dcterms:W3CDTF">2026-10-18T01:32:32Z</dcterms:modified>
</cp:coreProperties>
</file>