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Frost is the layer of ice crystals that appears on grass, cars and roofs on cold mornings. It comes from the direct deposition of water vapor, which turns from gas to ice without becoming liquid water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Grass loses heat faster than asphalt overnight and drops below 0°C sooner. That is why a lawn can turn white with frost while the road a few meters away stays dark.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Frost deposition is the same process as dew, with one difference: the surface temperature has dropped below 0°C. Depending on how the vapor settles along the thin edges of leaves, grass blades or twigs, the crystals can come out as flat scales or as tiny fan shapes.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 works the opposite of what you might expect: even a few kilometers per hour is enough to mix the air near the ground and stop a cold, localized layer from forming. Fog pulls in the same direction, but for a different reason, it reduces radiational cooling.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parking lot bordered by grass, a car's windshield can be covered in frost while the asphalt under its wheels stays dark. The car is exposed on several surfaces at once, glass, roof, body, and glass in particular sheds heat very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forecasts report air temperature measured about 2 meters above the ground. The ground surface itself can be colder than that reading, which is why frost can form even when the forecast doesn't mention below-zero temperatures.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Rime forms when supercooled water droplets carried by fog freeze the instant they touch a surface exposed to wind, leaving an opaque, granular deposit that differs from a frost layer.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first one: even a few kilometers per hour mix the air near the ground and stop the cold layer that widespread frost needs. A second question for the class, why does a car often frost before the asphalt under its wheels?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Frost comes from water vapor turning into ice without passing through liquid water, and it only shows up when the surface, the wind and the fog all line up to allow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Frost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water vapor turns into ice without becoming water first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VAPOR TURNS TO ICE WITH NO STEP IN BETWEEN</a:t>
            </a:r>
            <a:endParaRPr lang="en-US" sz="1300" dirty="0"/>
          </a:p>
        </p:txBody>
      </p:sp>
      <p:sp>
        <p:nvSpPr>
          <p:cNvPr id="3" name="Shape 1"/>
          <p:cNvSpPr/>
          <p:nvPr/>
        </p:nvSpPr>
        <p:spPr>
          <a:xfrm>
            <a:off x="3326994" y="2106016"/>
            <a:ext cx="16026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grass frost while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paved road stays bare?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MECHANISM TO THE COMPARISON WITH RIME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physical mechanism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conditions it needs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some surfaces frost first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Frost or rime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physical mechanism</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direct jump from vapor to ice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NIGHT, THREE MOMENTS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 sunset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surface starts shedding heat toward the sky</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 the dead of night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surface drops below 0°C, the air stays milder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 dawn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vapor deposits as ice on the surface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conditions it needs</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Clear sky, light wind, no fog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CONDITIONS THE MET OFFICE TRACKS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Clear sky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 cloud acts as a blanket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surface loses heat toward the sky more freely.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Light wind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Air near the ground doesn't mix</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extra 5-8 km/h is enough to stop widespread frost.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 fog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Fog reduces cooling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works like clouds do, acting as a blanket for the surface.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Why some surfaces frost first</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every surface cools at the same speed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NIGHT, TWO DIFFERENT OUTCOMES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Grass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COOLING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Loses heat quickly overnight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RESULT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Drops below zero first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Asphalt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COOLING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Holds its heat longer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RESULT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Often stays frost-free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difference comes down to how fast each surface loses heat.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WINDSHIELD OFTEN FROSTS FIRST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Glass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metal shed heat fast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they reach the frost point sooner than most materials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Cars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roofs, exposed on several sides</a:t>
            </a:r>
            <a:pPr indent="0" marL="0">
              <a:lnSpc>
                <a:spcPct val="120000"/>
              </a:lnSpc>
              <a:buNone/>
            </a:pPr>
            <a:r>
              <a:rPr lang="en-US" sz="1500" dirty="0">
                <a:solidFill>
                  <a:schemeClr val="tx2"/>
                </a:solidFill>
                <a:latin typeface="+mn-lt" pitchFamily="34" charset="0"/>
                <a:ea typeface="+mn-lt" pitchFamily="34" charset="-122"/>
                <a:cs typeface="+mn-lt" pitchFamily="34" charset="-120"/>
              </a:rPr>
              <a:t>: lose heat on multiple fronts at once, frosting before a flat surface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height of the standard thermometer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ground reaches the cold before the air measured up there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Frost or rime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phenomena, often confused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FOG AND CLEAR SKIES RULE EACH OTHER OUT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Fog cuts the overnight cooling that frost needs to form.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Fog works like clouds, reducing the radiational cooling that a clear night needs to push a surface below zero. Rime, which actually depends on fog, behaves the opposite way.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wind almost always prevent frost?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mixes the air near the ground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warms the air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raises humidity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WHAT THE FORECAST DOESN'T ALWAYS SHOW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recaplica.com/en/science/frost/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Met Office · NOAA NWS Glossary · NWS Aberdeen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Frost and How Does It Form? — Recap</dc:title>
  <dc:subject>PptxGenJS Presentation</dc:subject>
  <dc:creator>Recaplica</dc:creator>
  <cp:lastModifiedBy>Recaplica</cp:lastModifiedBy>
  <cp:revision>1</cp:revision>
  <dcterms:created xsi:type="dcterms:W3CDTF">2026-10-11T04:25:51Z</dcterms:created>
  <dcterms:modified xsi:type="dcterms:W3CDTF">2026-10-11T04:25:51Z</dcterms:modified>
</cp:coreProperties>
</file>