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first order differential equation relates an unknown function and its first derivative. How you solve it depends on the form you manage to rewrite it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structures keep coming back in introductory courses, the separable equation, the linear one and the homogeneous one. Recognising the structure comes before any calculation, because each one has a procedure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Separable means the y terms, multiplied by the derivative, sit on one side and the x terms on the other. Linear means the equation can be rewritten as y' + p(t)y = g(t). Homogeneous means the right-hand side depends only on the ratio between y and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flags one further check: where the y factor vanishes, constant solutions appear, and they have to be examined separately. Wolfram MathWorld gives the reason, the separation step divides by that factor and dividing can drop exactly those solutions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 form of a first order linear equation is y' + p(t)y = g(t), with p and g continuous functions. Multiply both sides by the integrating factor and the derivative side becomes integrable in a single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integrate p and exponentiate, and the additive constant that turns up along the way can be set to 1. When the problem comes with an initial condition, the last step uses it to fix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Paul's Online Math Notes works through a problem where the derivative of f with respect to y is discontinuous at y = 0 and which accepts both y = 0 and y(t) = +/-(2t/3)^(3/2).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integrate each side in its own variable, and the integration brings the arbitrary constant with it. Second question, what is still missing before you can say the exercise is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extends beyond textbook exercises. Paul Dawkins applies it to a falling-body model with air resistance, where the integrating factor leads to the general solution v = 50 + c·e^(-0.196t), then fixed by the initial velocity.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First order equations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solve them, form by 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OVER TO YOU</a:t>
            </a:r>
            <a:endParaRPr lang="en-US" sz="1300" dirty="0"/>
          </a:p>
        </p:txBody>
      </p:sp>
      <p:sp>
        <p:nvSpPr>
          <p:cNvPr id="3" name="Shape 1"/>
          <p:cNvSpPr/>
          <p:nvPr/>
        </p:nvSpPr>
        <p:spPr>
          <a:xfrm>
            <a:off x="503936" y="2106016"/>
            <a:ext cx="30046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form is this equation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FORM DECIDES THE METHOD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Spotting the form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Separating the variables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integrating factor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many solutions exist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Y TERMS ON ONE SIDE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Separable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moves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Separate, then integrate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FORM Y' + P Y = 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Linear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factor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Multiply through, integrate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DEPENDS ON Y/X</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Homogeneous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substitution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 = y/x gives a separable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SEPARATE BEFORE YOU INTEGRATE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Constant solutions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where the y factor vanishes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Separate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Ys one side, xs the other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Integrate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Each side in its own variable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Fix the constant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the initial condition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ORDER, DIFFERENT PROCEDURE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Separable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SPOT IT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 one side, x the other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SOLVE IT BY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separating, then integrating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Linear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SPOT IT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 + p y = 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YOU SOLVE IT BY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integrating factor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form you manage to write the equation in decides which procedure applies.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INITIAL CONDITION PINS DOWN 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constant c</a:t>
            </a:r>
            <a:pPr indent="0" marL="0">
              <a:lnSpc>
                <a:spcPct val="120000"/>
              </a:lnSpc>
              <a:buNone/>
            </a:pPr>
            <a:r>
              <a:rPr lang="en-US" sz="1500" dirty="0">
                <a:solidFill>
                  <a:schemeClr val="tx2"/>
                </a:solidFill>
                <a:latin typeface="+mn-lt" pitchFamily="34" charset="0"/>
                <a:ea typeface="+mn-lt" pitchFamily="34" charset="-122"/>
                <a:cs typeface="+mn-lt" pitchFamily="34" charset="-120"/>
              </a:rPr>
              <a:t>: fixed by asking for y(1) = 1/25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 cubed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integrating factor in the OpenStax example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exponential of the integral of p(x) = 3/x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initial value problem has one solution.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Outside the linear case uniqueness holds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near the starting point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only if the function f and its partial derivative in y are continuous around that point; where that requirement fails, the problem can admit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one solution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 FIRST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comes immediately after separating the variables?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You integrate each side with respect to its own variable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You differentiate both sides once more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You multiply through by the integrating factor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GO OVER IT AGAIN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Redo the two worked examples with pen and paper </a:t>
            </a:r>
            <a:pPr indent="0" marL="0">
              <a:buNone/>
            </a:pPr>
            <a:r>
              <a:rPr lang="en-US" sz="1700" b="1" dirty="0">
                <a:solidFill>
                  <a:schemeClr val="bg1"/>
                </a:solidFill>
                <a:latin typeface="+mn-lt" pitchFamily="34" charset="0"/>
                <a:ea typeface="+mn-lt" pitchFamily="34" charset="-122"/>
                <a:cs typeface="+mn-lt" pitchFamily="34" charset="-120"/>
              </a:rPr>
              <a:t>recaplica.com/en/science/first-order-differential-equations/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Paul's Online Math Notes · OpenStax · Wolfram MathWorld · MIT OpenCourseWare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order differential equations: how to solve them — Recap</dc:title>
  <dc:subject>PptxGenJS Presentation</dc:subject>
  <dc:creator>Recaplica</dc:creator>
  <cp:lastModifiedBy>Recaplica</cp:lastModifiedBy>
  <cp:revision>1</cp:revision>
  <dcterms:created xsi:type="dcterms:W3CDTF">2026-10-13T05:27:00Z</dcterms:created>
  <dcterms:modified xsi:type="dcterms:W3CDTF">2026-10-13T05:27:00Z</dcterms:modified>
</cp:coreProperties>
</file>