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sequence built from nothing but addition that keeps turning up far from mathematics, in sunflower seeds, in the leaves of a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the seed spirals in a sunflower head almost always gives consecutive Fibonacci numbers: it is one of the most concrete examples of the pattern in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formula is F(n) = F(n-1) + F(n-2): to find the eighth term, just add the sixth and seventh, 8 plus 13 makes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Liber Abaci, Fibonacci posed a concrete problem, how many pairs of rabbits result in a year if every mature pair produces a new pair each month: the solution is the sequence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historian Keith Devlin, of Stanford University, traced these claims back without finding historical evidence: the idea spread starting from an 1855 book by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from the National Museum of Mathematics in New York: counting sunflower seed spirals consistently almost always gives a Fibonacci number, though not in every real sunflower.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Fibonacci pattern in nature is frequent and documented: real sunflowers exist whose spiral counts fall outside the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each number is the sum of the two before it, F(n) = F(n-1) + F(n-2). Bonus question: what value does the ratio between two consecutive Fibonacci numbers approach? About 1.618,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quiz,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Fibonacci Sequence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golden ratio, and examples from nature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0948" y="2474824"/>
            <a:ext cx="32622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the same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 up in a sunflower's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seeds?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GOES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SEQUENCE GROWS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starting points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term adds the two before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growth continues without end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of Pisa, known as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13th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youth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grows up between Pisa and North Africa, where his father holds a diplomatic post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returns to Pisa from his travels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Liber Abaci and poses the rabbit problem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Antiquity did not plan the golden ratio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idea that the Parthenon and Renaissance works follow this proportion comes from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1855 book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sources of the time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one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DIRECTION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the opposite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DIRECTION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third count, still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EVERYWHERE?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sunflower always follows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for every pine cone and shell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sunflowers follow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counts exist that don't match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widespread pattern, not an absolute law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rule generates the Fibonacci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double the previous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sum of the two before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square of the previous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recaplica.com/en/science/fibonacci-sequence/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Fibonacci Sequence? The Formula and Where It Appears in Nature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