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unknown is no longer in the base — it climbs into the exponent of a power.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First- and second-degree equations are not enough anymore; the properties of powers, and sometimes a logarithm, take over.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works whenever the constant term can be written as a power of the starting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known term, 4, is already a power of 2 — spotting that is all it takes.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Rewriting 8 as 2 cubed and 16 as 2 to the fourth brings the equation back to the equal-base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most common mistake — reaching for the logarithm even when it isn't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and 10 share no simple common base, which is why the logarithm is the only way through.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logarithm, applied to both sides. Follow-up for the class: what changes if the bases already match? Then comparing the exponents is enough, no logarithm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sources at the bottom of the page each cover a piece of the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Exponential Equations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to solve them, with worked examples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31569" y="2843632"/>
            <a:ext cx="268056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unknown can hide inside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exponent of an equation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SOLVE THEM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they are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Bases already equal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Hidden bases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 bases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They Are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unknown climbs into the exponent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GENERAL FORM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a^x =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 form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unknown x sits in the exponent, while the base a stays a fixed number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&gt; 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condition on the base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exponential function only takes positive values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value the base cannot take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otherwise the equation is undetermined or impossible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Bases Already Equal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Comparing the exponents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COMPARING THE EXPONENTS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base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base gets rewritten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 exponents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get compared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is found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POINT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Equation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2^x = 4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unknown is in the exponent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REWRITING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base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2^x = 2^2</a:t>
            </a:r>
            <a:endParaRPr lang="en-US" sz="39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 is written as a power of 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Equal exponents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= 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check confirms it, 2^2 is 4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Hidden Bases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Different numbers, same base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POINT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 bases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 and 16</a:t>
            </a:r>
            <a:endParaRPr lang="en-US" sz="44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numbers that look unrelated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 OF A POWER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base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2^3 and 2^4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 and 16 are both powers of 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Equal exponents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= 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3x+6 = 4x+4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logarithm isn't always needed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two bases already match, as in 2 raised to x equals 2 squared, comparing the exponents is enough; the logarithm only comes in when the bases stay different after every attempt to rewrite them.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 Bases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is where logarithms come in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LOGARITHM AT WORK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log(3^x)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logarithm of both sides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becomes equal to log(10)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x·log3 = 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logarithm of a power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exponent drops in front of the logarithm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= 1/log3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isolated solution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unknown stands alone on one side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METHOD IS NEEDED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is an equation with unrelated bases solved?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By multiplying the two sides together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By applying a logarithm to both sides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has no solution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STEP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Continue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recaplica.com/en/science/exponential-equations/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Esercizimatematica.com · Altramatica · Mathematics LibreTexts /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Exponential Equations: How to Solve Them, With Worked Examples — Recap</dc:title>
  <dc:subject>PptxGenJS Presentation</dc:subject>
  <dc:creator>Recaplica</dc:creator>
  <cp:lastModifiedBy>Recaplica</cp:lastModifiedBy>
  <cp:revision>1</cp:revision>
  <dcterms:created xsi:type="dcterms:W3CDTF">2026-09-20T19:29:36Z</dcterms:created>
  <dcterms:modified xsi:type="dcterms:W3CDTF">2026-09-20T19:29:36Z</dcterms:modified>
</cp:coreProperties>
</file>