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sustainability describes energy that is produced and used so that it stays available, stays affordable and leaves a limited environmental footprint. There are two practical levers, renewable sources and energy 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provisional Eurostat data, in 2025 renewable sources supplied 26.2% of the European Union's gross final energy consumption, up from 25.2% in 2024. The European target for 2030 is 42.5%.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IEA says it works with governments and industry towards an energy future that is secure, affordable and sustainable for all. Reading those three conditions as a trilemma is the usual shorthand for that set, not a wording of the agency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Renewables 2025 report gives these figures as projections, not as recorded results. After solar come wind, hydropower, bioenergy and geothermal.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IEA expects world renewable capacity to reach 2.6 times the 2022 level by 2030, below the tripling goal set at COP28 in 2023 by almost 200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figure is provisional and climbs from 25.2% in 2024. The pace Eurostat calculates for reaching the target is 3.3 percentage points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Eurostat, in 2025 Sweden led with 65.4%, followed by Finland with 53.0% and Denmark with 48.2%. At the bottom were Belgium with 14.9%, Slovakia with 16.3% and Ireland with 17.2%.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jobs figure refers to 2024 and comes from an estimate the IEA revised upwards compared with the previous edition of the report. In the scenario of net zero emissions by 2050, the spending needed on efficiency in buildings, transport and industry rises to around 1,900 billion dollars.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hold inside the path towards net zero emissions by 2050, not as a trend already under way. The demand side enters the 2030 arithmetic alongside the growth of renewables.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expected improvement is 1.8%, measured as the change in primary energy intensity, and it climbs from about 1% in 2024. A second question for the class, which technology alone covers almost 80% of the renewable growth forecast for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gathers the Eurostat data on the European Union, the IEA forecasts for 2030 and the part on energy efficiency, with a quiz and flashcards for revision.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Energy sustainability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means and how to achieve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THE EUROPEAN UNION, IN 2025</a:t>
            </a:r>
            <a:endParaRPr lang="en-US" sz="1300" dirty="0"/>
          </a:p>
        </p:txBody>
      </p:sp>
      <p:sp>
        <p:nvSpPr>
          <p:cNvPr id="3" name="Shape 1"/>
          <p:cNvSpPr/>
          <p:nvPr/>
        </p:nvSpPr>
        <p:spPr>
          <a:xfrm>
            <a:off x="503936" y="1737208"/>
            <a:ext cx="29895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European energy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comes from renewable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sources?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IEA AND EUROSTAT DATA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IEA asks of energy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energy comes from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Europe at 26.2% in 2025</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energy a service needs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What the IEA asks of energy</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Secure, affordable, light on the planet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OFTEN SUMMARISED AS AN ENERGY TRILEMMA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Secure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Available when it is needed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energy arrives at the moment it is called for.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Affordable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Payable by households and firms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cost stays within reach of whoever uses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Sustainable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Limited environmental footprint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Producing energy weighs little on the environment.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Where the energy comes from</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IEA sees growth by 2030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IEA FORECASTS IN THE RENEWABLES 2025 REPORT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rise in renewable capacity expected worldwide between 2025 and 2030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almost, from solar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part of that rise covered by solar photovoltaic on its own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2022 level</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renewable capacity the forecast reaches by 2030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2.6 TIMES AGAINST A TRIPLING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IEA forecast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 BY 2030</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 times 2022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EXPECTED RISE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4,600 GW more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COP28 goal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YEAR OF THE DEAL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GROWTH BY 2030</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Capacity tripled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forecast growth stays below the tripling agreed in 2023.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Europe at 26.2% in 2025</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Eurostat figure and the 2030 gap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EUROSTAT, GROSS FINAL ENERGY CONSUMPTION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of European Union energy from renewable sources, a provisional figure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target for 2030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European goal, set for the Union as a whole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average growth it would take from 2026 to 2030 to get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SWEDEN AND BELGIUM, 2025 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highest shares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SWEDEN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65.4%</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FINLAND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53.0%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lowest shares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BELGIUM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SLOVAKIA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Inside the same Union the share runs from 65.4% down to 14.9%.</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How much energy a service needs</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demand side, measured by the IEA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IEA, ENERGY EFFICIENCY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expected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improvement in world energy intensity, from about 1%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workers, almost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worldwide in 2024, in jobs tied to energy efficiency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 bn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expected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 spending tied to efficiency, 6% above the 2024 level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IN THE NET ZERO BY 2050 SCENARIO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More than a third of the expected CO₂ cut comes from efficiency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same acceleration would cover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70%</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expected fall in world oil demand by 2030, and 50% of the fall for natural gas.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IN THE IEA FORECASTS FOR 2025</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By how much does global energy efficiency improve?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By 1.8%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By 4.2%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Data, myths and a quiz on energy sustainability </a:t>
            </a:r>
            <a:pPr indent="0" marL="0">
              <a:buNone/>
            </a:pPr>
            <a:r>
              <a:rPr lang="en-US" sz="1700" b="1" dirty="0">
                <a:solidFill>
                  <a:schemeClr val="bg1"/>
                </a:solidFill>
                <a:latin typeface="+mn-lt" pitchFamily="34" charset="0"/>
                <a:ea typeface="+mn-lt" pitchFamily="34" charset="-122"/>
                <a:cs typeface="+mn-lt" pitchFamily="34" charset="-120"/>
              </a:rPr>
              <a:t>recaplica.com/en/science/energy-sustainability/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Sustainability: What It Means and How to Achieve It — Recap</dc:title>
  <dc:subject>PptxGenJS Presentation</dc:subject>
  <dc:creator>Recaplica</dc:creator>
  <cp:lastModifiedBy>Recaplica</cp:lastModifiedBy>
  <cp:revision>1</cp:revision>
  <dcterms:created xsi:type="dcterms:W3CDTF">2026-10-11T04:25:50Z</dcterms:created>
  <dcterms:modified xsi:type="dcterms:W3CDTF">2026-10-11T04:25:50Z</dcterms:modified>
</cp:coreProperties>
</file>