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guiding question runs through the whole deck: does this sample always have the same composition? The answer decides where everything goes.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salt, sodium chloride, is a pure substance because its composition is uniform and definite. Salt water is not, because the amount of dissolved salt changes from sample to sample.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decision takes two steps: first mixture or pure substance, then, for pure substances, element or compound. The last part shows how mixtures are separated.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pure substance has one melting point, one color and one boiling point across the whole sample. In a mixture, each component keeps its own identity and its own properties.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distinction depends on the scale of sampling: in practice a mixture is homogeneous if the property you care about is the same whichever sample you take. Add so much sugar that some stays on the bottom, and the mixture becomes heterogeneous.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Ozone is another form of oxygen: the same element can show up in more than one form, called allotropes. In pure water, oxygen makes up about 8/9 of the mass and hydrogen 1/9. The law is Joseph Proust's. Claude Louis Berthollet argued that elements could combine in any proportion, and the law was disputed.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mixture, no bond forms between the atoms of the components, which is why it can be separated again. In a compound, the elements are chemically combined.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Soil suspended in water can be filtered with a coffee filter. Evaporation gives table salt from sea water, and in salt pans the heat comes from the sun. In distillation the more volatile component evaporates first and the vapor turns back into liquid in a condenser.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Brass is an alloy, a solid solution: a homogeneous mixture, because the proportions of copper and zinc are not fixed. A second question for the class: why is hydrogen peroxide solution a mixture and baking soda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at the bottom of the full Recap, with their addresses.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Elements, compounds and mixtures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matter is classified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SALT WATER AND TABLE SALT</a:t>
            </a:r>
            <a:endParaRPr lang="en-US" sz="1300" dirty="0"/>
          </a:p>
        </p:txBody>
      </p:sp>
      <p:sp>
        <p:nvSpPr>
          <p:cNvPr id="3" name="Shape 1"/>
          <p:cNvSpPr/>
          <p:nvPr/>
        </p:nvSpPr>
        <p:spPr>
          <a:xfrm>
            <a:off x="503936" y="1737208"/>
            <a:ext cx="288229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Salt water and table salt: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of the two is a pure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substance?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EVERYTHING GOES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Mixture or pure substance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Homogeneous or heterogeneous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Element or compound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Separating mixtures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Mixture or pure substance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Does the sample always have the same composition?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COMPOSITION AND PROPERTIES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Pure substance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COMPOSITION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Constant at every point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PROPERTIES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single set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Mixture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COMPOSITION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 vary between samples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COMPONENTS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Each keeps its identity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Constant composition makes a pure substance.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Homogeneous or heterogeneous</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phase, or two or more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MIXTURES YOU MEET AT HOME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Salt water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Homogeneous, one phase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solution of salt in water, with uniform composition.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Vegetable soup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Heterogeneous, several phases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Different pieces, non-uniform composition.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Brass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Homogeneous, a metal alloy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Copper and zinc, in amounts that are not fixed.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Element or compound</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Does it break down into simpler substances?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OZONE, WATER AND PROUST'S LAW</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ozone, a form of the element oxygen</a:t>
            </a:r>
            <a:pPr indent="0" marL="0">
              <a:lnSpc>
                <a:spcPct val="120000"/>
              </a:lnSpc>
              <a:buNone/>
            </a:pPr>
            <a:r>
              <a:rPr lang="en-US" sz="1500" dirty="0">
                <a:solidFill>
                  <a:schemeClr val="tx2"/>
                </a:solidFill>
                <a:latin typeface="+mn-lt" pitchFamily="34" charset="0"/>
                <a:ea typeface="+mn-lt" pitchFamily="34" charset="-122"/>
                <a:cs typeface="+mn-lt" pitchFamily="34" charset="-120"/>
              </a:rPr>
              <a:t>: An element cannot be split into simpler components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hydrogen atoms for every oxygen atom</a:t>
            </a:r>
            <a:pPr indent="0" marL="0">
              <a:lnSpc>
                <a:spcPct val="120000"/>
              </a:lnSpc>
              <a:buNone/>
            </a:pPr>
            <a:r>
              <a:rPr lang="en-US" sz="1500" dirty="0">
                <a:solidFill>
                  <a:schemeClr val="tx2"/>
                </a:solidFill>
                <a:latin typeface="+mn-lt" pitchFamily="34" charset="0"/>
                <a:ea typeface="+mn-lt" pitchFamily="34" charset="-122"/>
                <a:cs typeface="+mn-lt" pitchFamily="34" charset="-120"/>
              </a:rPr>
              <a:t>: Water is a compound: more than one element, fixed ratio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1797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Proust's law</a:t>
            </a:r>
            <a:pPr indent="0" marL="0">
              <a:lnSpc>
                <a:spcPct val="120000"/>
              </a:lnSpc>
              <a:buNone/>
            </a:pPr>
            <a:r>
              <a:rPr lang="en-US" sz="1500" dirty="0">
                <a:solidFill>
                  <a:schemeClr val="tx2"/>
                </a:solidFill>
                <a:latin typeface="+mn-lt" pitchFamily="34" charset="0"/>
                <a:ea typeface="+mn-lt" pitchFamily="34" charset="-122"/>
                <a:cs typeface="+mn-lt" pitchFamily="34" charset="-120"/>
              </a:rPr>
              <a:t>: A compound has its elements in a fixed mass ratio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compound is not a mixture of elements.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Sodium and chlorine combine into sodium chloride,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white crystalline solid</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the properties of neither.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Separating mixtures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Techniques based on physical changes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MIXTURES SEPARATE BY PHYSICAL CHANGES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Filtration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Holds back large particles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Evaporation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Gives salt from sea water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Distillation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Evaporates, then condenses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is brass, an alloy of copper and zinc, classified?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Compound, because it contains two elements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Homogeneous mixture, because the proportions can vary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Heterogeneous mixture, because it contains two metals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FOR A CALM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recaplica.com/en/science/elements-compounds-and-mixtures/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Chemistry LibreTexts · IUPAC · Treccani · NOAA · PubChem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Elements, Compounds and Mixtures: Classification of Matter, with Examples — Recap</dc:title>
  <dc:subject>PptxGenJS Presentation</dc:subject>
  <dc:creator>Recaplica</dc:creator>
  <cp:lastModifiedBy>Recaplica</cp:lastModifiedBy>
  <cp:revision>1</cp:revision>
  <dcterms:created xsi:type="dcterms:W3CDTF">2026-10-21T02:29:48Z</dcterms:created>
  <dcterms:modified xsi:type="dcterms:W3CDTF">2026-10-21T02:29:48Z</dcterms:modified>
</cp:coreProperties>
</file>