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electromagnetic spectrum covers every kind of electromagnetic radiation that exists, from radio waves to gamma rays. This deck outlines what ties them together, how the bands line up by energy, and what each one is used for, in daily life and in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give off electromagnetic radiation. A TV remote uses infrared, around 940 nanometers; a young star gives off most of its light in ultraviolet. They sit at two different points on the same spectrum, the full range of electromagnetic radiation that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and the Goddard Space Flight Center, the electromagnetic spectrum covers every type of electromagnetic radiation, and it can be described equally well in terms of energy, wavelength or frequency. The radiation travels as a stream of photons, massless particles with wave-like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else being equal, a radiation's energy rises as its wavelength shortens, which is the same as its frequency rising. Radio waves have the longest wavelengths and the lowest energy in the spectrum; gamma rays have the shortest wavelengths and the highest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mistake is assuming a longer wave carries more energy. NASA states the opposite, all else being equal a radiation's energy rises as its wavelength gets shorter. Radio waves, the longest in the spectrum, therefore carry the lowest energy; gamma rays, the shortest, carry the highest.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band stretches longer than radio, from a few meters up to sizes larger than Earth, and that reach powers both telecommunications and radio astronomy. The microwaves inside an oven, about 12 centimeters long, spin the water and fat molecules in food; other microwaves show up in Doppler weather radar and in telecommunications satellites. Thermal infrared, between 8 and 15 micrometers, comes off warm bodies; a TV remote uses infrared around 940 nanometers.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UV-B rays cause sunburn and raise the risk of DNA damage; NASA notes that about 95% of it is absorbed by Earth's atmospheric ozone. UV-C is the most harmful part of the ultraviolet range, but the atmosphere absorbs almost all of it before it arrives. Scientists also study star formation in ultraviolet, because young stars give off most of their light at these wavelengths.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X-rays sit between 0.03 and 3 nanometers in wavelength, well past ultraviolet in both size and energy: in medical radiography they pass through tissue, and bones, being denser, absorb more of them than skin does, leaving a shadow on the film. Space-based X-ray telescopes gather photons that hint at how hot, dense and chemically varied a distant region of sky can be. Gamma rays carry the smallest wavelengths and the highest energy of the whole spectrum; neutron stars, pulsars and supernova explosions produce them out in the cosmos, while on Earth they most often come from radioactive decay.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gamma rays, X-rays and part of the ultraviolet range count as ionizing radiation, meaning they carry enough energy to strip electrons from atoms. Radio waves, microwaves, infrared and visible light stay below that energy threshold.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gamma rays. They have the smallest wavelengths and the highest energy in the whole electromagnetic spectrum, according to NASA and the Goddard Space Flight Center. If there's time, a second question from the Recap's quiz, what makes a medical X-ray possible? (Bones, being denser, absorb more X-rays than skin and leave a shadow on the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Electromagnetic Spectrum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radio waves to gamma rays, mapped out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3994760" y="2106016"/>
            <a:ext cx="28957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TV remote have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common with a star?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electromagnetic spectrum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Energy, frequency, wavelength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seven bands, from radio to gamma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Ionizing radiation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The electromagnetic spectrum</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family of electromagnetic radiation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ENERGY, WAVELENGTH, FREQUENCY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Energy</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photon</a:t>
            </a:r>
            <a:pPr indent="0" marL="0">
              <a:lnSpc>
                <a:spcPct val="120000"/>
              </a:lnSpc>
              <a:buNone/>
            </a:pPr>
            <a:r>
              <a:rPr lang="en-US" sz="1500" dirty="0">
                <a:solidFill>
                  <a:schemeClr val="tx2"/>
                </a:solidFill>
                <a:latin typeface="+mn-lt" pitchFamily="34" charset="0"/>
                <a:ea typeface="+mn-lt" pitchFamily="34" charset="-122"/>
                <a:cs typeface="+mn-lt" pitchFamily="34" charset="-120"/>
              </a:rPr>
              <a:t>: sets the type of radiation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Wave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wavelength, distance between crests</a:t>
            </a:r>
            <a:pPr indent="0" marL="0">
              <a:lnSpc>
                <a:spcPct val="120000"/>
              </a:lnSpc>
              <a:buNone/>
            </a:pPr>
            <a:r>
              <a:rPr lang="en-US" sz="1500" dirty="0">
                <a:solidFill>
                  <a:schemeClr val="tx2"/>
                </a:solidFill>
                <a:latin typeface="+mn-lt" pitchFamily="34" charset="0"/>
                <a:ea typeface="+mn-lt" pitchFamily="34" charset="-122"/>
                <a:cs typeface="+mn-lt" pitchFamily="34" charset="-120"/>
              </a:rPr>
              <a:t>: measured in meters or nanometers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Hertz</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frequency, crests per second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unit that counts them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Energy, frequency, wavelength</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Shorter the wave, higher the energy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RISING PHOTON ENERGY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Microwaves and infrared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wavelengths getting shorter</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UV and X-rays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radiation growing more energetic</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Radio waves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lowest energy</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Visible light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midway through the spectrum</a:t>
            </a:r>
            <a:endParaRPr lang="en-US" sz="1400" dirty="0"/>
          </a:p>
        </p:txBody>
      </p:sp>
      <p:sp>
        <p:nvSpPr>
          <p:cNvPr id="10" name="Shape 8"/>
          <p:cNvSpPr/>
          <p:nvPr/>
        </p:nvSpPr>
        <p:spPr>
          <a:xfrm>
            <a:off x="8149133"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Gamma rays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highest energy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Radio waves, the longest in the spectrum, carry the lowest energy.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All else being equal, NASA states energy rises as the wavelength shortens; gamma rays,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shortest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carry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highest energy</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The seven bands of the spectrum</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Different uses, from remotes to telescopes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WAVES FROM SPACE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Jansky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1932</a:t>
            </a:r>
            <a:pPr indent="0" marL="0">
              <a:buNone/>
            </a:pPr>
            <a:r>
              <a:rPr lang="en-US" sz="1600" b="1" dirty="0">
                <a:solidFill>
                  <a:schemeClr val="bg1"/>
                </a:solidFill>
                <a:latin typeface="+mj-lt" pitchFamily="34" charset="0"/>
                <a:ea typeface="+mj-lt" pitchFamily="34" charset="-122"/>
                <a:cs typeface="+mj-lt" pitchFamily="34" charset="-120"/>
              </a:rPr>
              <a:t> Bell Labs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Finds radio waves from stars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INSIDE THE OVEN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Microwaves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centimeters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Spin water and fat molecules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INSIDE THE REMOTE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Infrared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940</a:t>
            </a:r>
            <a:pPr indent="0" marL="0">
              <a:buNone/>
            </a:pPr>
            <a:r>
              <a:rPr lang="en-US" sz="1600" b="1" dirty="0">
                <a:solidFill>
                  <a:schemeClr val="accent1"/>
                </a:solidFill>
                <a:latin typeface="+mj-lt" pitchFamily="34" charset="0"/>
                <a:ea typeface="+mj-lt" pitchFamily="34" charset="-122"/>
                <a:cs typeface="+mj-lt" pitchFamily="34" charset="-120"/>
              </a:rPr>
              <a:t> nanometers</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Just past visible light</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UV-B AGAINST UV-C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UV-B</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LANDS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Partly, at ground level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Sunburn, DNA damage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UV-C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LANDS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never, blocked by air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most harmful of the three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Ozone absorbs about 95% of the UV-B that would otherwise reach the ground.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X-RAYS AND GAMMA RAYS,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 3 nanometers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wavelength range of X-rays (NASA)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Jansky's discovery</a:t>
            </a:r>
            <a:pPr indent="0" marL="0">
              <a:lnSpc>
                <a:spcPct val="120000"/>
              </a:lnSpc>
              <a:buNone/>
            </a:pPr>
            <a:r>
              <a:rPr lang="en-US" sz="1500" dirty="0">
                <a:solidFill>
                  <a:schemeClr val="tx2"/>
                </a:solidFill>
                <a:latin typeface="+mn-lt" pitchFamily="34" charset="0"/>
                <a:ea typeface="+mn-lt" pitchFamily="34" charset="-122"/>
                <a:cs typeface="+mn-lt" pitchFamily="34" charset="-120"/>
              </a:rPr>
              <a:t>: stars also give off radio waves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nanometers,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wavelength a TV remote uses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Ionizing radiation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energy is enough to strip an electron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MOST ENERGETIC BANDS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Ultraviolet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Partly ionizing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Only its most energetic slice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X-rays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Ionizing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 through tissue in radiography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Gamma rays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energetic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radioactive decay to black holes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THIS ONE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band of the spectrum carries the highest energy?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Microwaves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Ultraviolet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Gamma rays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recaplica.com/en/science/electromagnetic-spectrum/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NASA / Goddard Space Flight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Electromagnetic Spectrum: What Is It? From Radio Waves to Gamma Rays — Recap</dc:title>
  <dc:subject>PptxGenJS Presentation</dc:subject>
  <dc:creator>Recaplica</dc:creator>
  <cp:lastModifiedBy>Recaplica</cp:lastModifiedBy>
  <cp:revision>1</cp:revision>
  <dcterms:created xsi:type="dcterms:W3CDTF">2026-10-19T03:27:20Z</dcterms:created>
  <dcterms:modified xsi:type="dcterms:W3CDTF">2026-10-19T03:27:20Z</dcterms:modified>
</cp:coreProperties>
</file>