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electromagnetic spectrum covers every kind of electromagnetic radiation that exists, from radio waves to gamma rays. This deck outlines what ties them together, how the bands line up by energy, and what each one is used for, in daily life and in science.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give off electromagnetic radiation. A TV remote uses infrared, around 940 nanometers; a young star gives off most of its light in ultraviolet. They sit at two different points on the same spectrum, the full range of electromagnetic radiation that exists.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NASA and the Goddard Space Flight Center, the electromagnetic spectrum covers every type of electromagnetic radiation, and it can be described equally well in terms of energy, wavelength or frequency. The radiation travels as a stream of photons, massless particles with wave-like behavior.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else being equal, a radiation's energy rises as its wavelength shortens, which is the same as its frequency rising. Radio waves have the longest wavelengths and the lowest energy in the spectrum; gamma rays have the shortest wavelengths and the highest 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common mistake is assuming a longer wave carries more energy. NASA states the opposite, all else being equal a radiation's energy rises as its wavelength gets shorter. Radio waves, the longest in the spectrum, therefore carry the lowest energy; gamma rays, the shortest, carry the highest.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band stretches longer than radio, from a few meters up to sizes larger than Earth, and that reach powers both telecommunications and radio astronomy. The microwaves inside an oven, about 12 centimeters long, spin the water and fat molecules in food; other microwaves show up in Doppler weather radar and in telecommunications satellites. Thermal infrared, between 8 and 15 micrometers, comes off warm bodies; a TV remote uses infrared around 940 nanometers.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UV-B rays cause sunburn and raise the risk of DNA damage; NASA notes that about 95% of it is absorbed by Earth's atmospheric ozone. UV-C is the most harmful part of the ultraviolet range, but the atmosphere absorbs almost all of it before it arrives. Scientists also study star formation in ultraviolet, because young stars give off most of their light at these wavelengths.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NASA, gamma rays, X-rays and part of the ultraviolet range count as ionizing radiation, meaning they carry enough energy to strip electrons from atoms. Radio waves, microwaves, infrared and visible light stay below that energy threshold.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has a 5-question quiz and 8 flashcards, with the full sources listed at the bottom.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Electromagnetic Spectrum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radio waves to gamma rays, mapped out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TRY TO ANSWER</a:t>
            </a:r>
            <a:endParaRPr lang="en-US" sz="1300" dirty="0"/>
          </a:p>
        </p:txBody>
      </p:sp>
      <p:sp>
        <p:nvSpPr>
          <p:cNvPr id="3" name="Shape 1"/>
          <p:cNvSpPr/>
          <p:nvPr/>
        </p:nvSpPr>
        <p:spPr>
          <a:xfrm>
            <a:off x="3994760" y="2106016"/>
            <a:ext cx="289570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a TV remote have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in common with a star?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THIS COVERS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the electromagnetic spectrum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Energy, frequency, wavelength</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seven bands, from radio to gamma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Ionizing radiation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ENERGY, WAVELENGTH, FREQUENCY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Energy</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the photon</a:t>
            </a:r>
            <a:pPr indent="0" marL="0">
              <a:lnSpc>
                <a:spcPct val="120000"/>
              </a:lnSpc>
              <a:buNone/>
            </a:pPr>
            <a:r>
              <a:rPr lang="en-US" sz="1500" dirty="0">
                <a:solidFill>
                  <a:schemeClr val="tx2"/>
                </a:solidFill>
                <a:latin typeface="+mn-lt" pitchFamily="34" charset="0"/>
                <a:ea typeface="+mn-lt" pitchFamily="34" charset="-122"/>
                <a:cs typeface="+mn-lt" pitchFamily="34" charset="-120"/>
              </a:rPr>
              <a:t>: sets the type of radiation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Wave</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wavelength, distance between crests</a:t>
            </a:r>
            <a:pPr indent="0" marL="0">
              <a:lnSpc>
                <a:spcPct val="120000"/>
              </a:lnSpc>
              <a:buNone/>
            </a:pPr>
            <a:r>
              <a:rPr lang="en-US" sz="1500" dirty="0">
                <a:solidFill>
                  <a:schemeClr val="tx2"/>
                </a:solidFill>
                <a:latin typeface="+mn-lt" pitchFamily="34" charset="0"/>
                <a:ea typeface="+mn-lt" pitchFamily="34" charset="-122"/>
                <a:cs typeface="+mn-lt" pitchFamily="34" charset="-120"/>
              </a:rPr>
              <a:t>: measured in meters or nanometers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Hertz</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frequency, crests per second</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unit that counts them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RISING PHOTON ENERGY</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Microwaves and infrared</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wavelengths getting shorter</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UV and X-rays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radiation growing more energetic</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Radio waves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lowest energy</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Visible light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midway through the spectrum</a:t>
            </a:r>
            <a:endParaRPr lang="en-US" sz="1400" dirty="0"/>
          </a:p>
        </p:txBody>
      </p:sp>
      <p:sp>
        <p:nvSpPr>
          <p:cNvPr id="10" name="Shape 8"/>
          <p:cNvSpPr/>
          <p:nvPr/>
        </p:nvSpPr>
        <p:spPr>
          <a:xfrm>
            <a:off x="8149133"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Gamma rays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highest energy</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 CHECK</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Radio waves, the longest in the spectrum, carry the lowest energy.</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All else being equal, NASA states energy rises as the wavelength shortens; gamma rays,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shortest</a:t>
            </a:r>
            <a:pPr indent="0" marL="0">
              <a:lnSpc>
                <a:spcPct val="125000"/>
              </a:lnSpc>
              <a:buNone/>
            </a:pPr>
            <a:r>
              <a:rPr lang="en-US" sz="1750" dirty="0">
                <a:solidFill>
                  <a:srgbClr val="D8D6CF"/>
                </a:solidFill>
                <a:latin typeface="+mn-lt" pitchFamily="34" charset="0"/>
                <a:ea typeface="+mn-lt" pitchFamily="34" charset="-122"/>
                <a:cs typeface="+mn-lt" pitchFamily="34" charset="-120"/>
              </a:rPr>
              <a:t>, carry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highest energy</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WAVES FROM SPACE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Jansky</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1932</a:t>
            </a:r>
            <a:pPr indent="0" marL="0">
              <a:buNone/>
            </a:pPr>
            <a:r>
              <a:rPr lang="en-US" sz="1600" b="1" dirty="0">
                <a:solidFill>
                  <a:schemeClr val="bg1"/>
                </a:solidFill>
                <a:latin typeface="+mj-lt" pitchFamily="34" charset="0"/>
                <a:ea typeface="+mj-lt" pitchFamily="34" charset="-122"/>
                <a:cs typeface="+mj-lt" pitchFamily="34" charset="-120"/>
              </a:rPr>
              <a:t> Bell Labs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Finds radio waves from stars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INSIDE THE OVEN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Microwaves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12</a:t>
            </a:r>
            <a:pPr indent="0" marL="0">
              <a:buNone/>
            </a:pPr>
            <a:r>
              <a:rPr lang="en-US" sz="1600" b="1" dirty="0">
                <a:solidFill>
                  <a:schemeClr val="bg1"/>
                </a:solidFill>
                <a:latin typeface="+mj-lt" pitchFamily="34" charset="0"/>
                <a:ea typeface="+mj-lt" pitchFamily="34" charset="-122"/>
                <a:cs typeface="+mj-lt" pitchFamily="34" charset="-120"/>
              </a:rPr>
              <a:t> centimeters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Spin water and fat molecules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INSIDE THE REMOTE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Infrared</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300" b="1" dirty="0">
                <a:solidFill>
                  <a:schemeClr val="accent1"/>
                </a:solidFill>
                <a:latin typeface="+mj-lt" pitchFamily="34" charset="0"/>
                <a:ea typeface="+mj-lt" pitchFamily="34" charset="-122"/>
                <a:cs typeface="+mj-lt" pitchFamily="34" charset="-120"/>
              </a:rPr>
              <a:t>940</a:t>
            </a:r>
            <a:pPr indent="0" marL="0">
              <a:buNone/>
            </a:pPr>
            <a:r>
              <a:rPr lang="en-US" sz="1600" b="1" dirty="0">
                <a:solidFill>
                  <a:schemeClr val="accent1"/>
                </a:solidFill>
                <a:latin typeface="+mj-lt" pitchFamily="34" charset="0"/>
                <a:ea typeface="+mj-lt" pitchFamily="34" charset="-122"/>
                <a:cs typeface="+mj-lt" pitchFamily="34" charset="-120"/>
              </a:rPr>
              <a:t> nanometers</a:t>
            </a:r>
            <a:endParaRPr lang="en-US" sz="43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Just past visible light</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UV-B AGAINST UV-C</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UV-B</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 LANDS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Partly, at ground level</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EFFECT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Sunburn, DNA damage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UV-C</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 LANDS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Almost never, blocked by air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EFFECT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most harmful of the three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Ozone absorbs about 95% of the UV-B that would otherwise reach the ground.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MOST ENERGETIC BANDS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Ultraviolet</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Partly ionizing</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Only its most energetic slice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X-rays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Ionizing</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Pass through tissue in radiography</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Gamma rays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most energetic</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From radioactive decay to black holes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recaplica.com/en/science/electromagnetic-spectrum/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NASA Science · NASA / Goddard Space Flight Center</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Electromagnetic Spectrum: What Is It? From Radio Waves to Gamma Rays — Recap</dc:title>
  <dc:subject>PptxGenJS Presentation</dc:subject>
  <dc:creator>Recaplica</dc:creator>
  <cp:lastModifiedBy>Recaplica</cp:lastModifiedBy>
  <cp:revision>1</cp:revision>
  <dcterms:created xsi:type="dcterms:W3CDTF">2026-10-19T03:27:20Z</dcterms:created>
  <dcterms:modified xsi:type="dcterms:W3CDTF">2026-10-19T03:27:20Z</dcterms:modified>
</cp:coreProperties>
</file>