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Recap on what an electric field is, how to calculate it, and how it ties into potential.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They pick up the same sign of charge. Under Coulomb's law, same-sign charges repel.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electric field is defined as E = F/q, the electric force per unit charge.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Under Coulomb's law, the force, and therefore the field, depends on the charges' signs and their distance.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common misconception: the electric field isn't produced by the test charge used to measure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Electric potential V is the potential energy per unit charge at a point.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potential difference between A and B is the charge's change in potential energy, divided by the charge, measured in volts.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answer is the first one, V = U/q, per OpenStax. Second question for the class: why is potential difference measured in volts?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electric field follows a formula, the potential is a different, connected quantity.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Electric field and potential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formula, the direction, and the voltage that moves charges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BALLOONS WITH THE SAME CHARGE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871265" y="1737208"/>
            <a:ext cx="2416251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do two balloons rubbed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on your hair push each other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away?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FORCE TO VOLTAGE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Defining the field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Coulomb's formula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Electric potential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Potential difference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FORCE DIVIDED BY CHARGE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F/q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force on a test charge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divided by that charge, per HyperPhysics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Vector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magnitude and direction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direction of the force on a positive charge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SAME SIGN OR OPPOSITE SIGN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Same sign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FORCE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They repel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EXAMPLE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Two electrons, or two protons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Opposite sign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FORCE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They attract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EXAMPLE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proton and an electron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force always acts along the line connecting the two charges.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IT EXISTS BEFORE ANYONE MEASURES IT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 one creates a field by measuring it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test charge reveals the field, it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doesn't manufacture it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EVERY POINT HAS ITS OWN ENERGY VALUE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energy per unit charge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V = U/q, per OpenStax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Volt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unit of measurement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 joule per coulomb, named after Alessandro Volta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POINT A TO POINT B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320040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field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points toward the lower potential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Point 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higher potential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between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charge is on the move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Point B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lower potential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GIVE IT A TRY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is electric potential?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potential energy per unit charge at a point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force acting on a charge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direction of the electric field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NOW, A QUICK REVIEW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Revisit the Recap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recaplica.com/en/science/electric-field-and-potential/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HyperPhysics · Treccani · OpenStax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Electric Field: Formula, Definition, and Electric Potential — Recap</dc:title>
  <dc:subject>PptxGenJS Presentation</dc:subject>
  <dc:creator>Recaplica</dc:creator>
  <cp:lastModifiedBy>Recaplica</cp:lastModifiedBy>
  <cp:revision>1</cp:revision>
  <dcterms:created xsi:type="dcterms:W3CDTF">2026-10-19T02:33:20Z</dcterms:created>
  <dcterms:modified xsi:type="dcterms:W3CDTF">2026-10-19T02:33:20Z</dcterms:modified>
</cp:coreProperties>
</file>