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Electric current is a flow of charge, mostly carried by electrons, moving along a conductor and pushed by a difference in electric potential called voltage. Today we will look at the three quantities involved, two centuries of discovery, the rivalry between direct and alternating current, and why this is a force that deserves respect.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Electric current is a flow of electric charge, mostly carried by electrons, moving through a conductive material. That movement isn't random: it's driven by a difference in electric potential between two points in a circuit, what we call voltage. The higher the voltage, the stronger the push; how much charge actually gets through also depends on the resistance the material puts up against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Voltage, current and resistance are three different quantities, and mixing them up is the most common mistake: voltage is the push, current is how much charge flows, resistance is the obstacle that charge meets. They are measured in volts, amps and ohms. The higher the voltage, the stronger the push; how much charge actually gets through also depends on the resistance the material puts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electric circuit always has three components: wires that carry the current, a source (a battery, a power plant) that supplies the voltage, and a load (a light bulb, a motor) that turns the current into useful work, meaning light, heat or motion. Components can be wired in series, one after another along the same path, or in parallel, on separate paths that share the same two points: the arrangement changes how current is distributed among the elements.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600 BC the Greek philosopher Thales noticed that amber rubbed with fur would attract small objects: an electrostatic effect, not yet a current. The word itself comes from there: in 1600 the English physician William Gilbert coined the term "electric" from the Greek word for amber, elektron. A steady flow had to wait until 1800, the year of Alessandro Volta's voltaic pile. In 1879 Edison developed a practical incandescent light bulb, and in 1893 Westinghouse won the contract to light the World's Columbian Exposition in Chicago and much of the Niagara Falls hydroelectric project: alternating current had become the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direct current the flow of charge always moves in the same direction, as in a battery. In alternating current it reverses periodically, 50 or 60 times a second depending on the country. Direct current is easy to store; alternating current can be stepped up to very high voltages for long-distance transmission, with lower losses, and then stepped back down for household use. That is why a phone battery runs on direct current while the wall outlet supplies alternating current, and every charger contains a small transformer-rectifier.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perception ties the danger to high voltage, but electrical-safety sources are clear: it's the current that manages to pass through the body, measured in milliamps, that determines the physiological damage. Skin resistance, around 100,000 ohms, offers some protection against weaker currents; but beneath the skin the body's resistance drops to as little as 300 ohms, and a wound removes most of that natural barrier.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rough thresholds are well established: at around 1 milliamp the stimulus is barely perceptible; up to 16 mA a person can still voluntarily let go of the contact; at 20 mA muscle paralysis sets in; around 100 mA, a tenth of an amp, the heart can go into ventricular fibrillation and cause death within seconds; at 2 amps cardiac activity stops completely. For comparison, ordinary household circuit breakers trip at 15-20 amps, roughly a thousand times higher than what is already enough to paralyze respiratory muscles: they are designed to prevent fires, not to protect someone in direct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Electric current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how it works, and why it deserves respect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084781" y="2106016"/>
            <a:ext cx="20787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pushes the charge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along a wire?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Voltage, current, resistance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centuries of discovery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war of the currents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Safety and everyday impact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PUSH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Voltage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V</a:t>
            </a:r>
            <a:pPr indent="0" marL="0">
              <a:buNone/>
            </a:pPr>
            <a:r>
              <a:rPr lang="en-US" sz="1600" b="1" dirty="0">
                <a:solidFill>
                  <a:schemeClr val="bg1"/>
                </a:solidFill>
                <a:latin typeface="+mj-lt" pitchFamily="34" charset="0"/>
                <a:ea typeface="+mj-lt" pitchFamily="34" charset="-122"/>
                <a:cs typeface="+mj-lt" pitchFamily="34" charset="-120"/>
              </a:rPr>
              <a:t> volts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difference in potential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FLOW</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Current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a:t>
            </a:r>
            <a:pPr indent="0" marL="0">
              <a:buNone/>
            </a:pPr>
            <a:r>
              <a:rPr lang="en-US" sz="1600" b="1" dirty="0">
                <a:solidFill>
                  <a:schemeClr val="bg1"/>
                </a:solidFill>
                <a:latin typeface="+mj-lt" pitchFamily="34" charset="0"/>
                <a:ea typeface="+mj-lt" pitchFamily="34" charset="-122"/>
                <a:cs typeface="+mj-lt" pitchFamily="34" charset="-120"/>
              </a:rPr>
              <a:t> amps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How much charge flows over time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OBSTACLE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Resistance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R</a:t>
            </a:r>
            <a:pPr indent="0" marL="0">
              <a:buNone/>
            </a:pPr>
            <a:r>
              <a:rPr lang="en-US" sz="1600" b="1" dirty="0">
                <a:solidFill>
                  <a:schemeClr val="accent1"/>
                </a:solidFill>
                <a:latin typeface="+mj-lt" pitchFamily="34" charset="0"/>
                <a:ea typeface="+mj-lt" pitchFamily="34" charset="-122"/>
                <a:cs typeface="+mj-lt" pitchFamily="34" charset="-120"/>
              </a:rPr>
              <a:t> in ohms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How much the material resists</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CIRCUIT, ALWAYS THREE PARTS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wires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path of the current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carry the current from end to end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source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battery, a power plant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supplies the voltage that pushes the charge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load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light bulb, a motor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turns the current into useful work</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FIRST SPARK TO THE POWER GRID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1600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Gilbert coins "electric"</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1879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Edison's light bulb</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600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Thales and amber</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Volta's voltaic pile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1893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AC becomes the standard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DIRECT AGAINST ALTERNATING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Direct (DC)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FLOW DIRECTION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the same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YOU FIND 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Batteries, solar panels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Alternating (AC)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FLOW DIRECTION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Reverses, 50 or 60 Hz</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YOU FIND IT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household power grid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Alternating current is easy to transform and travels far with fewer losses.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Voltage is not what kills.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damage is done by the current that passes through the body, measured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milliamps</a:t>
            </a:r>
            <a:pPr indent="0" marL="0">
              <a:lnSpc>
                <a:spcPct val="125000"/>
              </a:lnSpc>
              <a:buNone/>
            </a:pPr>
            <a:r>
              <a:rPr lang="en-US" sz="1750" dirty="0">
                <a:solidFill>
                  <a:srgbClr val="D8D6CF"/>
                </a:solidFill>
                <a:latin typeface="+mn-lt" pitchFamily="34" charset="0"/>
                <a:ea typeface="+mn-lt" pitchFamily="34" charset="-122"/>
                <a:cs typeface="+mn-lt" pitchFamily="34" charset="-120"/>
              </a:rPr>
              <a:t>. Voltage matters only because, together with the body's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resistance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decides how much current can flow.</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THRESHOLDS IN THE HUMAN BODY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mA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perception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stimulus is barely noticeable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 mA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muscle paralysis</a:t>
            </a:r>
            <a:pPr indent="0" marL="0">
              <a:lnSpc>
                <a:spcPct val="120000"/>
              </a:lnSpc>
              <a:buNone/>
            </a:pPr>
            <a:r>
              <a:rPr lang="en-US" sz="1500" dirty="0">
                <a:solidFill>
                  <a:schemeClr val="tx2"/>
                </a:solidFill>
                <a:latin typeface="+mn-lt" pitchFamily="34" charset="0"/>
                <a:ea typeface="+mn-lt" pitchFamily="34" charset="-122"/>
                <a:cs typeface="+mn-lt" pitchFamily="34" charset="-120"/>
              </a:rPr>
              <a:t>: dangerous if it reaches the respiratory muscles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 mA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fibrillation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heart can stop within seconds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recaplica.com/en/science/electric-current-how-it-works/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National MagLab · Smithsonian Magazine · NIH/NCBI StatPearls · USGS · IEA · ESFI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Electric Current: What It Is and How It Works — Recap</dc:title>
  <dc:subject>PptxGenJS Presentation</dc:subject>
  <dc:creator>Recaplica</dc:creator>
  <cp:lastModifiedBy>Recaplica</cp:lastModifiedBy>
  <cp:revision>1</cp:revision>
  <dcterms:created xsi:type="dcterms:W3CDTF">2026-09-20T19:29:35Z</dcterms:created>
  <dcterms:modified xsi:type="dcterms:W3CDTF">2026-09-20T19:29:35Z</dcterms:modified>
</cp:coreProperties>
</file>