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collision is elastic when both momentum and kinetic energy are conserved, and inelastic when only momentum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drops: part of it turns into heat and deformation of the bodies involved, while total energy is always conserved.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perfectly elastic collision is an ideal limiting case; no real macroscopic collision is free of friction or deformation.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Momentum is always conserved in both cases; kinetic energy is conserved only in an elastic collision.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1,200 kg car moving at 27.5 m/s hits a stationary 3,000 kg truck, which ends up moving at 11.0 m/s, a value derived from the friction built up over the 10 meters it skids after impact. The difference, 2.7×10⁵ joules, turns into heat and deformation.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misconception about inelastic collisions: total energy stays the same, only its form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cradle runs on a series of approximately elastic collisions; over time it loses height because those collisions are never perfectly elastic.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answer is correct: the missing kinetic energy becomes heat and deformation, while total energy stays constant. Second question for the class: why does Newton's cradle gradually lose height over time?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 vs. Inelastic Collision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stays conserved, and what disappears, when two bodies crash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93083" y="2474824"/>
            <a:ext cx="23983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kinetic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energy in an inelastic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collision?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ELASTIC COLLISIONS TO NEWTON'S CRADLE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collisions, where nothing is lost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in an inelastic collision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perfectly inelastic limit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Newton's cradle slows down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Nothing lost in the exchange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CONSERVED IN AN ELASTIC COLLISION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 conserved in every type of collision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kinetic energy is conserved only in elastic collisions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Inelastic collisions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 drops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 SAME, AND WHAT DOESN'T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Inelastic collision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Drops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 survives only the elastic case.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TRUCK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4.5×10⁵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kinetic energy before the crash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1.8×10⁵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kinetic energy after the crash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limiting case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bodies move as 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inelastic collision loses energy.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kinetic share is lost. That energy never leaves the system — it turns into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and into the deformation of the bodies that collided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Newton's cradle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Nearly elastic collisions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NEWTON'S CRADLE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ball is lifted and released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the others, at rest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 travels down the line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Ball to ball, in sequence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ball swings out the far side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speed it arrived with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KINETIC ENERGY, AFTER THE CRASH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missing kinetic energy go in an inelastic collision?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turns into heat and deformation of the bodies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disappears, breaking energy conservation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transfers entirely to the lighter body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Key Points, quiz and flashcards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recaplica.com/en/science/elastic-and-inelastic-collisions/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UCSB Dept. of 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Elastic Collision vs. Inelastic Collision: What's the Difference — Recap</dc:title>
  <dc:subject>PptxGenJS Presentation</dc:subject>
  <dc:creator>Recaplica</dc:creator>
  <cp:lastModifiedBy>Recaplica</cp:lastModifiedBy>
  <cp:revision>1</cp:revision>
  <dcterms:created xsi:type="dcterms:W3CDTF">2026-10-17T06:21:12Z</dcterms:created>
  <dcterms:modified xsi:type="dcterms:W3CDTF">2026-10-17T06:21:12Z</dcterms:modified>
</cp:coreProperties>
</file>