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digestive system breaks food down, piece by piece, into molecules the body can absorb.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small intestine alone averages 7 meters (StatPearls, 2024); the large intestine adds another meter and a half, plus the mouth and stomach.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stage of the route combines the two actions in different proportions.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Gastric acid also activates pepsinogen, turning it into pepsin.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liver, pancreas, and gallbladder are accessory organs: they supply the digestive tract with bile and pancreatic juice through ducts, according to the NIDDK.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one reason the pancreas doesn't digest itself despite producing enzymes that can break down protein, according to StatPearls (2022).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duodenum receives enzymes from the liver, pancreas, and gallbladder; in the jejunum, segmentation mixes food with enzymes.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small intestine, according to StatPearls (2022). Follow-up: why doesn't the pancreas digest itself?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Institutional sources only, nothing invented: just verified facts.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Digestive System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the body breaks down food, step by step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LET'S START HERE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859026" y="1737208"/>
            <a:ext cx="88178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far does a sandwich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actually travel through your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body?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Mouth and stomach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Liver, pancreas, gallbladder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Small intestine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Large intestine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TO BREAK DOWN FOOD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Mechanical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MOUTH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Teeth and tongue grind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STOMACH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Contractions churn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Chemical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DIGESTIVE JUICES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Dissolve the molecules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SMALL INTESTINE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Does most of the work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Both are needed to get to nutrients.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THE STOMACH AND MOUTH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pH of gastric juice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Among the most acidic fluids in the body, StatPearls (2023).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6.7-7.0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optimal pH for salivary amylase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enzyme that starts breaking down starch while food is still in the mouth.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MAKES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Liver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Bile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Helps digest fat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STORES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Gallbladder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Bile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Releases it when you eat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MAKES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Pancreas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Enzymes</a:t>
            </a:r>
            <a:endParaRPr lang="en-US" sz="40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Break down sugars, fat, protein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ZYMOGENS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pancreas makes its enzymes already switched off.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Trypsinogen and chymotrypsinogen stay inactive until they reach the duodenum, where they're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switched on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THE SMALL INTESTINE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meters, the average length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longest stretch of the digestive tract, StatPearls (2024).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95%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 nutrients absorbed here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Most absorption happens in the small intestine.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up to 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hours of transit for a meal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time it can take to move through it completely, StatPearls (2024).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IT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does most chemical digestion happen?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 the mouth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 the stomach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 the small intestine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 ONLINE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recaplica.com/en/science/digestive-system/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NIDDK · StatPearls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Digestive System: How It Breaks Down Food, Step by Step — Recap</dc:title>
  <dc:subject>PptxGenJS Presentation</dc:subject>
  <dc:creator>Recaplica</dc:creator>
  <cp:lastModifiedBy>Recaplica</cp:lastModifiedBy>
  <cp:revision>1</cp:revision>
  <dcterms:created xsi:type="dcterms:W3CDTF">2026-09-20T19:29:35Z</dcterms:created>
  <dcterms:modified xsi:type="dcterms:W3CDTF">2026-09-20T19:29:35Z</dcterms:modified>
</cp:coreProperties>
</file>