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differential equation contains an unknown function and at least one of its derivatives: the goal is to find that function.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grow at a rate proportional to the amount they already have: it's the same differential equation, applied to a bacterium in one case and to a balance in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Checking which derivative is the highest one written in the equation tells you its order. A higher order brings more independent solutions, per Wolfram MathWorld, and so more constants in the general solution.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only works if the right-hand side splits into a pure-x piece and a pure-y piece: only then can the terms be isolated and integrated.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from y' = (x squared minus 4) times (3y plus 2): separate the variables, integrate both sides on their own, and the general solution comes out as y = (-2 + Ce^(x³-12x)) / 3, with C an arbitrary constant.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phenomena, described by OpenStax with the same differential equation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growing population and a decaying radioactive sample obey the same first-order equation; only the sign of the constant tells them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Half-life is the time a decaying quantity takes to drop by half. Newton's law of cooling runs on the same logic: the cooling rate tracks the temperature gap.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topic that looks abstract in a calculus textbook turns up unchanged in physics, biology, and economics: the phenomenon changes, the equation doesn't.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both: same equation structure, only the sign of the constant differs. Follow-up for the class: what changes in the solution when the constant turns negative?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myths, FAQ, and the concept map for self-review.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they work, where they turn up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 THEY SHARE?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multiplying bacterium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interest-bearing account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obey the same equation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REAL MODELS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differential equation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method: separation of variables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shows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and decay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differential equation is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is a function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ANATOMY OF A DIFFERENTIAL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derivative, for a first-order equation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solutions for an ordinary equation of order n, per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method: separation of variables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the variables, then integrate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ISOLATE, THEN INTEGRATE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y-terms on the left, x-terms on the right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side of the equation on its own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an arbitrary constant 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EQUATION TO EXPONENTIAL SOLUTION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521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 equals, in parentheses,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 two plus C times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power of x cubed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minus 12x, close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parentheses, all over 3: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this solution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shows up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Physics, biology, economics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falling object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gravity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derivative of velocity with respect to time is the gravitational acceleration.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growth rate is proportional to the size of the population itself.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Compound interest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account balance grows at a rate proportional to the balance itself.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and decay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sign of the constant changes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VERSUS DECAY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population increasing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carbon-14 halving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equation, opposite sign: the constant decides.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DECAY AND COOLING, SAME MODEL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5,730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carbon-14's half-life, per OpenStax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proportionality between an object's cooling rate and the temperature difference with its surroundings, in Newton's law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DEBUNKED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Differential equations aren't closed theory from a calculus textbook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OpenStax, a falling object, a population's growth, and a bank balance all run on the same equation underneath.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GIVE IT A TRY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these has a derivative proportional to the quantity itself?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population growing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Carbon-14 decaying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Both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quiz, flashcards, and concept map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recaplica.com/en/science/differential-equations/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Differential Equations: What They Are and How They Work — Recap</dc:title>
  <dc:subject>PptxGenJS Presentation</dc:subject>
  <dc:creator>Recaplica</dc:creator>
  <cp:lastModifiedBy>Recaplica</cp:lastModifiedBy>
  <cp:revision>1</cp:revision>
  <dcterms:created xsi:type="dcterms:W3CDTF">2026-10-13T06:41:15Z</dcterms:created>
  <dcterms:modified xsi:type="dcterms:W3CDTF">2026-10-13T06:41:15Z</dcterms:modified>
</cp:coreProperties>
</file>