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describes statistics as the practice that collects, analyzes, interprets and presents data. Inside that practice, putting the collected data in order and compressing it is the job of the descriptive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Observing an entire population, meaning the full set of people, things or objects under study, is rarely possible. The work happens on a sample, a portion drawn from that larger group, and the numbers calculated describe the sample.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describes inferential statistics as starting from scientifically chosen samples to reach conclusions that hold for the entire population. OpenStax adds that it relies on formal probability-based methods to establish how much those conclusions can be trusted. One batch of data may count as a population or as a sample, depending on the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systematic sampling too: you start from a point chosen at random in a list of the population and take one unit every n, at regular intervals. Clusters can be defined by geographical closeness, and each cluster counts as a single sampling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variable is the characteristic or measure recorded for each unit of the population. Qualitative data arises from classifying or describing attributes. Quantitative data is always numbers: discrete when obtained by counting, continuous when it may include fractions, decimals or irrational numbers. Among qualitative variables, a nominal scale sorts into categories with no order, an ordinal scale into ordered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measures say different things about one set of data and can end up in distant positions. That is why a numerical summary reports more than one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box plot, also called a box-and-whisker diagram, shows visually how the data concentrates. A histogram carries the measured quantity on the horizontal axis and the frequency on the vertical one, which may be absolute, relative or percentage.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describes the bar chart as a representation of mostly qualitative data, with one segment per category whose length is proportional to the frequency. A histogram is a Cartesian chart used when the range of a variable's values is divided into subintervals, the classes, of equal or different width.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values are needed: minimum, first quartile, median, third quartile and maximum. A second question for the class: how many bars keep a histogram readable? Usually between 5 and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carries the concept map, the flashcards and the frequently asked questions on sampling, variables and charts.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Descriptive statistics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Sampling, variables and charts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WHO ARE YOU MEASURING?</a:t>
            </a:r>
            <a:endParaRPr lang="en-US" sz="1300" dirty="0"/>
          </a:p>
        </p:txBody>
      </p:sp>
      <p:sp>
        <p:nvSpPr>
          <p:cNvPr id="3" name="Shape 1"/>
          <p:cNvSpPr/>
          <p:nvPr/>
        </p:nvSpPr>
        <p:spPr>
          <a:xfrm>
            <a:off x="503936" y="2106016"/>
            <a:ext cx="435081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data does it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describe a population?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SAMPLE TO CHART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Population and sample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Descriptive or inferential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variables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Summaries and charts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Population and sample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basic words, and the numbers behind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SUMMARIZE THE DATA, OR DRAW CONCLUSIONS FROM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Descriptive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Sorts and compresses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WHICH DATA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data in hand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Inferential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Concludes from a sample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WHAT METHODS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Probability-based ones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batch of numbers plays the population in one study and the sample in another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Drawing a sample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methods, four rules for choosing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SAMPLING METHOD IS SETTLED BEFORE COLLECTION STARTS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Simple random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Same chance for everyone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Any set of n members is as likely to come up as any other set of 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Stratified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Homogeneous strata, then draw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population splits into subgroups and each one yields a proportionate share.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Cluster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Whole groups come in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population splits into clusters and a few clusters are picked at random, entire.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Types of variables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Attributes to classify, quantities to count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CLASSIFIED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Qualitative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Attributes</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Color, category, a rating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COUNTED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Discrete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Counts</a:t>
            </a:r>
            <a:pPr indent="0" marL="0">
              <a:buNone/>
            </a:pPr>
            <a:r>
              <a:rPr lang="en-US" sz="1600" b="1" dirty="0">
                <a:solidFill>
                  <a:schemeClr val="bg1"/>
                </a:solidFill>
                <a:latin typeface="+mj-lt" pitchFamily="34" charset="0"/>
                <a:ea typeface="+mj-lt" pitchFamily="34" charset="-122"/>
                <a:cs typeface="+mj-lt" pitchFamily="34" charset="-120"/>
              </a:rPr>
              <a:t> whole</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How many pencils, how many siblings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MEASURED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Continuous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00" b="1" dirty="0">
                <a:solidFill>
                  <a:schemeClr val="accent1"/>
                </a:solidFill>
                <a:latin typeface="+mj-lt" pitchFamily="34" charset="0"/>
                <a:ea typeface="+mj-lt" pitchFamily="34" charset="-122"/>
                <a:cs typeface="+mj-lt" pitchFamily="34" charset="-120"/>
              </a:rPr>
              <a:t>Measures</a:t>
            </a:r>
            <a:endParaRPr lang="en-US" sz="37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Height, time, temperature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Summaries and charts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mean to the box plot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SET OF DATA GETS SUMMARIZED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Sum divided by how many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Every value is added up and the total divided by their number.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Median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Splits the data in half</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the data ordered, it marks off two halves of equal size.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Mode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frequent value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turns up more often than any other value in the set.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HISTOGRAMS AND BOX PLOTS CARRY COUNTS OF THEIR 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values for a box plot</a:t>
            </a:r>
            <a:pPr indent="0" marL="0">
              <a:lnSpc>
                <a:spcPct val="120000"/>
              </a:lnSpc>
              <a:buNone/>
            </a:pPr>
            <a:r>
              <a:rPr lang="en-US" sz="1500" dirty="0">
                <a:solidFill>
                  <a:schemeClr val="tx2"/>
                </a:solidFill>
                <a:latin typeface="+mn-lt" pitchFamily="34" charset="0"/>
                <a:ea typeface="+mn-lt" pitchFamily="34" charset="-122"/>
                <a:cs typeface="+mn-lt" pitchFamily="34" charset="-120"/>
              </a:rPr>
              <a:t>: Minimum, first quartile, median, third quartile, maximum.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bars in a histogram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band that usually stays readable.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histogram is a bar chart under another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bar chart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mostly handles qualitative data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one bar per category. A histogram works on a variable whose values are cut into classes,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gap is left</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one rectangle and the next.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values does it take to build a box plot?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Three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Five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Seven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and try the quiz </a:t>
            </a:r>
            <a:pPr indent="0" marL="0">
              <a:buNone/>
            </a:pPr>
            <a:r>
              <a:rPr lang="en-US" sz="1700" b="1" dirty="0">
                <a:solidFill>
                  <a:schemeClr val="bg1"/>
                </a:solidFill>
                <a:latin typeface="+mn-lt" pitchFamily="34" charset="0"/>
                <a:ea typeface="+mn-lt" pitchFamily="34" charset="-122"/>
                <a:cs typeface="+mn-lt" pitchFamily="34" charset="-120"/>
              </a:rPr>
              <a:t>recaplica.com/en/science/descriptive-statistics/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Treccani · Data Science for Psychologists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Statistics: What It Is and How It Works — Recap</dc:title>
  <dc:subject>PptxGenJS Presentation</dc:subject>
  <dc:creator>Recaplica</dc:creator>
  <cp:lastModifiedBy>Recaplica</cp:lastModifiedBy>
  <cp:revision>1</cp:revision>
  <dcterms:created xsi:type="dcterms:W3CDTF">2026-10-11T04:25:50Z</dcterms:created>
  <dcterms:modified xsi:type="dcterms:W3CDTF">2026-10-11T04:25:50Z</dcterms:modified>
</cp:coreProperties>
</file>