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CRISPR-Cas9 is the tool that made DNA editing fast and cheap. This Recap covers how it works and where scientists and bioethics committees draw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a question about the technique itself, which is within reach of many labs today, but about the line not to cross: editing the cells of a sick person is a different matter from editing an embryo, because in the second case the change is passed on to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mechanism, move to the central ethical divide, cover the world's most debated case, and end with who is trying to write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chapter explains the technical mechanism, without which the ethical debate stays abstract.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build a guide RNA that matches a precise sequence in the genome, far easier to create than a custom-built protein. That guide RNA carries the Cas9 protein exactly where the cut needs to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discussion shifts from technique to ethics: the same tool, used on different cells, changes the stakes entirely.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Health Organization explicitly distinguishes somatic, germline and heritable editing in its governance work, launched in December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Nuffield Council's report, published in July 2018, follows a preliminary ethical review that began back in 2016: this isn't an improvised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most-cited case worldwide when it comes to the ethical limits of CRISPR in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announcement came at the Second International Human Genome Editing Summit in Hong Kong, November 27-29, 2018, but the news had already broken on November 25 via MIT Technology Review and the Associated Press.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target gene was CCR5: the stated goal was to artificially reproduce a small natural deletion that already makes some people more resistant to HIV infection.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reaction was outright condemnation: one geneticist defended the stated goal, HIV resistance, while criticizing the method. But most called it a failure of scientific self-regulation.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chapter looks at who is trying to put in writing how far this can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nine areas the WHO lists is illegal, unregistered, unethical or unsafe research, an institutional framework that took shape partly in light of episodes like He Jiankui's, though the document doesn't name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one. Follow-up question for the class: why did the WHO decide to take up human genome editing back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are all institutional or academic: NIH for the mechanism, WHO for governance, Nuffield Council for the bioethics stance, PMC/NCBI for the He Jiankui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CRISPR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ethical limits of gene editing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3212440"/>
            <a:ext cx="13036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should science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allowed to reach into human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Somatic or heritable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that split science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cut guided by RNA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CRISPR-CAS9 MECHANISM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Guide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Finds the target DNA sequence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Cas9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enzyme acts at the targeted spot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Edit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sequence can be deleted or inserted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Somatic or heritable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line that matters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ETHICAL 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Somatic editing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CELLS AFFECTED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treated person's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INHERITANCE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passed to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Germline editing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CELLS AFFECTED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Embryos or reproductive cells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INHERITANCE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Passed to future generations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is the line the entire CRISPR ethics debate turns 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Bioethics committees don't all ban heritable editing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Nuffield Council on Bioethics allows it under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strict conditions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proven clinical safety, broad public debate, no increase in inequality.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case that split science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Hong Kong, 2018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HE JIANKUI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He Jiankui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2018-2019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Nov 2018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news breaks via MIT Technology Review</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Nov 2018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birth of the edited twins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Jan 2019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China opens an official investigation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Jan 2019</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SUSTC dismisses him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EXPERIMENT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embryos injected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2018, 70% showing successful editing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embryos transferred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into five women, two pregnancies resulted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twins born</a:t>
            </a:r>
            <a:pPr indent="0" marL="0">
              <a:lnSpc>
                <a:spcPct val="120000"/>
              </a:lnSpc>
              <a:buNone/>
            </a:pPr>
            <a:r>
              <a:rPr lang="en-US" sz="1500" dirty="0">
                <a:solidFill>
                  <a:schemeClr val="tx2"/>
                </a:solidFill>
                <a:latin typeface="+mn-lt" pitchFamily="34" charset="0"/>
                <a:ea typeface="+mn-lt" pitchFamily="34" charset="-122"/>
                <a:cs typeface="+mn-lt" pitchFamily="34" charset="-120"/>
              </a:rPr>
              <a:t>: Lulu and Nana, in October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SCIENTIFIC COMMUNITY REACTS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Jennifer Doudna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Co-inventor of CRISPR-Cas9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Reacted with deep unease to the 2018 announcement.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Francis Collins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Then director of the NIH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experiment profoundly disturbing.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SUSTC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 Jiankui's university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Dismissed him in January 2019, after Chinese authorities opened an investigation.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sets the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Rules under construction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INTERNATIONAL GOVERNANCE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WHO committee</a:t>
            </a:r>
            <a:pPr indent="0" marL="0">
              <a:lnSpc>
                <a:spcPct val="120000"/>
              </a:lnSpc>
              <a:buNone/>
            </a:pPr>
            <a:r>
              <a:rPr lang="en-US" sz="1500" dirty="0">
                <a:solidFill>
                  <a:schemeClr val="tx2"/>
                </a:solidFill>
                <a:latin typeface="+mn-lt" pitchFamily="34" charset="0"/>
                <a:ea typeface="+mn-lt" pitchFamily="34" charset="-122"/>
                <a:cs typeface="+mn-lt" pitchFamily="34" charset="-120"/>
              </a:rPr>
              <a:t>: multidisciplinary expert group set up in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recommendations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nine areas published after over two years of consultation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areas 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including illegal, unregistered or unethical research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somatic editing apart from germline editing?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Somatic editing affects only the treated person's cells; germline editing passes to their descendants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two names for the same technique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Germline editing applies only to plants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recaplica.com/en/science/crispr-gene-editing-ethical-limits/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 · WHO · Nuffield Council on Bioethics · PMC/NCBI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CRISPR: What It Is and Where Gene Editing Hits Its Ethical Limits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