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thread of this presentation is one pair of electrons shared between two atoms. From there it moves to polar and nonpolar bonds, single, double and triple bonds, sigma and pi bonds, and the dative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hydrogen atom has one electron. By sharing them, the two atoms each count two electrons around them, the configuration of helium. Both nuclei attract the pair, and forming the bond releases energy, so the pair of bonded atoms is more stable than the separate atoms.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parts: how the bond forms, its polarity, the number of shared pairs, and finally the geometry of the orbitals together with the dative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most simple molecules, shared electrons give every atom the configuration of a noble gas. Chlorine has seven valence electrons and completes its octet in Cl₂ by sharing one pair. There are exceptions: boron in BF₃ has only 3 outer electrons, and phosphorus in PCl₅ has 5 pairs in its outer shell.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polar bond the more electronegative atom takes a partial negative charge and the other a partial positive one. The C-H bond is usually treated as nonpolar, because the electronegativity difference is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sharp border between nonpolar, polar and ionic bonds. The numerical cutoffs are conventions: a course based on CK-12 material uses 0.4 and 1.7. Lithium iodide is described as ionic with some covalent character.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Bond lengths and dissociation energies for the carbon-carbon bond at 298 K, from CRC Handbook 2004 and NIST CCCBDB data as reported by Chemistry LibreTexts. Between the same two atoms, more shared pairs give a shorter and stronger bond, but the relation is not linear: a double bond is not half as long as a single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double bond is made of one sigma and one pi bond. In ethene the pi bond is weaker than the sigma bond between the two carbons. Ethyne has two pi bonds at right angles to each other. A dative bond is drawn as an arrow from donor to acceptor, and in the ammonium ion, once formed, it cannot be told apart from the three ordinary covalent bonds.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molecule's dipole moment is the vector sum of its bond dipoles. CO₂ is linear and has no net dipole. Water is bent, with an angle of 104.5 degrees between its two O-H dipoles, and has a net dipole.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bond dipoles are equal and point in opposite directions, so their vector sum is zero. A second question for the class: why does water, with polar O-H bonds, have a net dipole?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concept map, the five-question quiz, the flashcards and the frequently asked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covalent bond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shared electron pair, polar and nonpolar, sigma and pi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4067962" y="1737208"/>
            <a:ext cx="273141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two hydrogen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atoms more stable together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than apart?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SHARED PAIR TO THE DATIVE BOND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shared pair forms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Nonpolar or polar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Single, double and triple bonds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Sigma, pi and dative bonds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How the shared pair forms</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Eight electrons, or two for hydrogen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MANY ELECTRONS EACH ATOM REACHES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electrons in the outer shell, usually</a:t>
            </a:r>
            <a:pPr indent="0" marL="0">
              <a:lnSpc>
                <a:spcPct val="120000"/>
              </a:lnSpc>
              <a:buNone/>
            </a:pPr>
            <a:r>
              <a:rPr lang="en-US" sz="1500" dirty="0">
                <a:solidFill>
                  <a:schemeClr val="tx2"/>
                </a:solidFill>
                <a:latin typeface="+mn-lt" pitchFamily="34" charset="0"/>
                <a:ea typeface="+mn-lt" pitchFamily="34" charset="-122"/>
                <a:cs typeface="+mn-lt" pitchFamily="34" charset="-120"/>
              </a:rPr>
              <a:t>: Lewis's octet rule.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hydrogen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configuration as helium.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Nonpolar or polar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Which atom pulls the pair harder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PAIR IS DIVIDED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Nonpolar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shared equally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H₂ and Cl₂</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Polar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closer to one atom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H-Cl, O-H in water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atoms' pull on the pair sets the polarity.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COVALENT TO IONIC, WITH CUTOFFS SET BY CONVENTION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Nonpolar covalent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difference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Polar covalent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small difference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Ionic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large difference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Single, double and triple bonds</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two or three shared pairs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ETHANE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Single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153.5</a:t>
            </a:r>
            <a:pPr indent="0" marL="0">
              <a:buNone/>
            </a:pPr>
            <a:r>
              <a:rPr lang="en-US" sz="1600" b="1" dirty="0">
                <a:solidFill>
                  <a:schemeClr val="bg1"/>
                </a:solidFill>
                <a:latin typeface="+mj-lt" pitchFamily="34" charset="0"/>
                <a:ea typeface="+mj-lt" pitchFamily="34" charset="-122"/>
                <a:cs typeface="+mj-lt" pitchFamily="34" charset="-120"/>
              </a:rPr>
              <a:t> pm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about 376 kJ/mol to break it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ETHENE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Double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133.9</a:t>
            </a:r>
            <a:pPr indent="0" marL="0">
              <a:buNone/>
            </a:pPr>
            <a:r>
              <a:rPr lang="en-US" sz="1600" b="1" dirty="0">
                <a:solidFill>
                  <a:schemeClr val="bg1"/>
                </a:solidFill>
                <a:latin typeface="+mj-lt" pitchFamily="34" charset="0"/>
                <a:ea typeface="+mj-lt" pitchFamily="34" charset="-122"/>
                <a:cs typeface="+mj-lt" pitchFamily="34" charset="-120"/>
              </a:rPr>
              <a:t> pm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about 728 kJ/mol to break it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ETHYNE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Triple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120.3</a:t>
            </a:r>
            <a:pPr indent="0" marL="0">
              <a:buNone/>
            </a:pPr>
            <a:r>
              <a:rPr lang="en-US" sz="1600" b="1" dirty="0">
                <a:solidFill>
                  <a:schemeClr val="accent1"/>
                </a:solidFill>
                <a:latin typeface="+mj-lt" pitchFamily="34" charset="0"/>
                <a:ea typeface="+mj-lt" pitchFamily="34" charset="-122"/>
                <a:cs typeface="+mj-lt" pitchFamily="34" charset="-120"/>
              </a:rPr>
              <a:t> pm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about 965 kJ/mol to break it</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Sigma, pi and dative bonds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the orbitals overlap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ORBITALS OVERLAP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Sigma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Head-on overlap</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Cylindrical symmetry around the line joining the nuclei.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Sideways overlap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Electrons above and below the plane of the molecule.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Dative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Pair from one atom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donor and an acceptor, then a bond like the others.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Polar bonds can add up to a nonpolar molecule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CO₂ the two C-O dipoles are equal and point 180 degrees apart, 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they cancel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CO₂ has polar C-O bonds. Why is the molecule nonpolar?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electrons spread evenly over the whole molecule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two bond dipoles are equal and opposite, so they cancel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molecule is bent, like the water molecule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FOR REVISION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the covalent bond </a:t>
            </a:r>
            <a:pPr indent="0" marL="0">
              <a:buNone/>
            </a:pPr>
            <a:r>
              <a:rPr lang="en-US" sz="1700" b="1" dirty="0">
                <a:solidFill>
                  <a:schemeClr val="bg1"/>
                </a:solidFill>
                <a:latin typeface="+mn-lt" pitchFamily="34" charset="0"/>
                <a:ea typeface="+mn-lt" pitchFamily="34" charset="-122"/>
                <a:cs typeface="+mn-lt" pitchFamily="34" charset="-120"/>
              </a:rPr>
              <a:t>recaplica.com/en/science/covalent-bond/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Chemguide · Chemistry LibreTexts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Covalent Bond: Definition, Polar vs Nonpolar, Sigma and Pi Bonds — Recap</dc:title>
  <dc:subject>PptxGenJS Presentation</dc:subject>
  <dc:creator>Recaplica</dc:creator>
  <cp:lastModifiedBy>Recaplica</cp:lastModifiedBy>
  <cp:revision>1</cp:revision>
  <dcterms:created xsi:type="dcterms:W3CDTF">2026-10-23T02:02:27Z</dcterms:created>
  <dcterms:modified xsi:type="dcterms:W3CDTF">2026-10-23T02:02:27Z</dcterms:modified>
</cp:coreProperties>
</file>