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thread of this presentation is one pair of electrons shared between two atoms. From there it moves to polar and nonpolar bonds, single, double and triple bonds, sigma and pi bonds, and the dative case.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Each hydrogen atom has one electron. By sharing them, the two atoms each count two electrons around them, the configuration of helium. Both nuclei attract the pair, and forming the bond releases energy, so the pair of bonded atoms is more stable than the separate atoms.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Four parts: how the bond forms, its polarity, the number of shared pairs, and finally the geometry of the orbitals together with the dative case.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a polar bond the more electronegative atom takes a partial negative charge and the other a partial positive one. The C-H bond is usually treated as nonpolar, because the electronegativity difference is small.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is no sharp border between nonpolar, polar and ionic bonds. The numerical cutoffs are conventions: a course based on CK-12 material uses 0.4 and 1.7. Lithium iodide is described as ionic with some covalent character.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Bond lengths and dissociation energies for the carbon-carbon bond at 298 K, from CRC Handbook 2004 and NIST CCCBDB data as reported by Chemistry LibreTexts. Between the same two atoms, more shared pairs give a shorter and stronger bond, but the relation is not linear: a double bond is not half as long as a single 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Every double bond is made of one sigma and one pi bond. In ethene the pi bond is weaker than the sigma bond between the two carbons. Ethyne has two pi bonds at right angles to each other. A dative bond is drawn as an arrow from donor to acceptor, and in the ammonium ion, once formed, it cannot be told apart from the three ordinary covalent bonds.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molecule's dipole moment is the vector sum of its bond dipoles. CO₂ is linear and has no net dipole. Water is bent, with an angle of 104.5 degrees between its two O-H dipoles, and has a net dipole.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two bond dipoles are equal and point in opposite directions, so their vector sum is zero. A second question for the class: why does water, with polar O-H bonds, have a net dipole?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full Recap has the concept map, the five-question quiz, the flashcards and the frequently asked questions.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SCIENCE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The covalent bond</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The shared electron pair, polar and nonpolar, sigma and pi</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TRY TO ANSWER</a:t>
            </a:r>
            <a:endParaRPr lang="en-US" sz="1300" dirty="0"/>
          </a:p>
        </p:txBody>
      </p:sp>
      <p:sp>
        <p:nvSpPr>
          <p:cNvPr id="3" name="Shape 1"/>
          <p:cNvSpPr/>
          <p:nvPr/>
        </p:nvSpPr>
        <p:spPr>
          <a:xfrm>
            <a:off x="4067962" y="1737208"/>
            <a:ext cx="2731414"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Why are two hydrogen</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atoms more stable together</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than apart?</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THE SHARED PAIR TO THE DATIVE BOND</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How the shared pair forms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Nonpolar or polar</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Single, double and triple bonds</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Sigma, pi and dative bonds</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HOW THE PAIR IS DIVIDED</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Nonpolar</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ELECTRONS</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shared equally</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EXAMPLES</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H₂ and Cl₂</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Polar</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ELECTRONS</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closer to one atom</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EXAMPLES</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H-Cl, O-H in water</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The atoms' pull on the pair sets the polarity.</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COVALENT TO IONIC, WITH CUTOFFS SET BY CONVENTION</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Nonpolar covalent</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no difference</a:t>
            </a:r>
            <a:endParaRPr lang="en-US" sz="1400" dirty="0"/>
          </a:p>
        </p:txBody>
      </p:sp>
      <p:sp>
        <p:nvSpPr>
          <p:cNvPr id="6" name="Shape 4"/>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Polar covalent</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small difference</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Ionic</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large difference</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ETHANE</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Single</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153.5</a:t>
            </a:r>
            <a:pPr indent="0" marL="0">
              <a:buNone/>
            </a:pPr>
            <a:r>
              <a:rPr lang="en-US" sz="1600" b="1" dirty="0">
                <a:solidFill>
                  <a:schemeClr val="bg1"/>
                </a:solidFill>
                <a:latin typeface="+mj-lt" pitchFamily="34" charset="0"/>
                <a:ea typeface="+mj-lt" pitchFamily="34" charset="-122"/>
                <a:cs typeface="+mj-lt" pitchFamily="34" charset="-120"/>
              </a:rPr>
              <a:t> pm</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about 376 kJ/mol to break it</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ETHENE</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Double</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133.9</a:t>
            </a:r>
            <a:pPr indent="0" marL="0">
              <a:buNone/>
            </a:pPr>
            <a:r>
              <a:rPr lang="en-US" sz="1600" b="1" dirty="0">
                <a:solidFill>
                  <a:schemeClr val="bg1"/>
                </a:solidFill>
                <a:latin typeface="+mj-lt" pitchFamily="34" charset="0"/>
                <a:ea typeface="+mj-lt" pitchFamily="34" charset="-122"/>
                <a:cs typeface="+mj-lt" pitchFamily="34" charset="-120"/>
              </a:rPr>
              <a:t> pm</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about 728 kJ/mol to break it</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ETHYNE</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Triple</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120.3</a:t>
            </a:r>
            <a:pPr indent="0" marL="0">
              <a:buNone/>
            </a:pPr>
            <a:r>
              <a:rPr lang="en-US" sz="1600" b="1" dirty="0">
                <a:solidFill>
                  <a:schemeClr val="accent1"/>
                </a:solidFill>
                <a:latin typeface="+mj-lt" pitchFamily="34" charset="0"/>
                <a:ea typeface="+mj-lt" pitchFamily="34" charset="-122"/>
                <a:cs typeface="+mj-lt" pitchFamily="34" charset="-120"/>
              </a:rPr>
              <a:t> pm</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about 965 kJ/mol to break it</a:t>
            </a:r>
            <a:endParaRPr lang="en-US" sz="13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HOW THE ORBITALS OVERLAP</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Sigma</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Head-on overlap</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Cylindrical symmetry around the line joining the nuclei.</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Pi</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Sideways overlap</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Electrons above and below the plane of the molecule.</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Dative</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Pair from one atom</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 donor and an acceptor, then a bond like the others.</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COMMON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Polar bonds can add up to a nonpolar molecule</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In CO₂ the two C-O dipoles are equal and point 180 degrees apart, so </a:t>
            </a:r>
            <a:pPr indent="0" marL="0">
              <a:lnSpc>
                <a:spcPct val="125000"/>
              </a:lnSpc>
              <a:buNone/>
            </a:pPr>
            <a:r>
              <a:rPr lang="en-US" sz="1750" b="1" dirty="0">
                <a:solidFill>
                  <a:schemeClr val="bg1"/>
                </a:solidFill>
                <a:latin typeface="+mn-lt" pitchFamily="34" charset="0"/>
                <a:ea typeface="+mn-lt" pitchFamily="34" charset="-122"/>
                <a:cs typeface="+mn-lt" pitchFamily="34" charset="-120"/>
              </a:rPr>
              <a:t>they cancel</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OVER TO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CO₂ has polar C-O bonds. Why is the molecule nonpolar?</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The electrons spread evenly over the whole molecule</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The two bond dipoles are equal and opposite, so they cancel</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The molecule is bent, like the water molecule</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FOR REVISION</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Read the Recap on the covalent bond </a:t>
            </a:r>
            <a:pPr indent="0" marL="0">
              <a:buNone/>
            </a:pPr>
            <a:r>
              <a:rPr lang="en-US" sz="1700" b="1" dirty="0">
                <a:solidFill>
                  <a:schemeClr val="bg1"/>
                </a:solidFill>
                <a:latin typeface="+mn-lt" pitchFamily="34" charset="0"/>
                <a:ea typeface="+mn-lt" pitchFamily="34" charset="-122"/>
                <a:cs typeface="+mn-lt" pitchFamily="34" charset="-120"/>
              </a:rPr>
              <a:t>recaplica.com/en/science/covalent-bond/</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Chemguide · Chemistry LibreTexts · Treccani</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Covalent Bond: Definition, Polar vs Nonpolar, Sigma and Pi Bonds — Recap</dc:title>
  <dc:subject>PptxGenJS Presentation</dc:subject>
  <dc:creator>Recaplica</dc:creator>
  <cp:lastModifiedBy>Recaplica</cp:lastModifiedBy>
  <cp:revision>1</cp:revision>
  <dcterms:created xsi:type="dcterms:W3CDTF">2026-10-23T02:02:27Z</dcterms:created>
  <dcterms:modified xsi:type="dcterms:W3CDTF">2026-10-23T02:02:27Z</dcterms:modified>
</cp:coreProperties>
</file>