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number that measures how closely two things move together, and how much we can trust that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comes later in the deck, with the principle of correlation without causation: a strong relationship isn't enough to prove cause and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Pearson's coefficient runs from -1 to +1, according to the NIST/SEMATECH e-Handbook: the farther the value sits from 0, the stronger the linear relationship between the two variables, according to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OpenStax, a coefficient can turn out significant even when the data follows a curved pattern rather than a straight line; the scatter plot remains the standard way to look at the relationship before calculating 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outlier example, chapter 12.6: removing a single unusual point raised the coefficient from 0.6631 to 0.9121, within the same dataset.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principle of correlation without causation: the coefficient describes how closely two variables move together without saying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OpenStax, linear regression finds the line that minimizes the error between the observed points and the line itself, using the least-squares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false: r = 0 only rules out a linear relationship; the data can still follow a curved pattern. Second question for the class: what do you check before calculating the coefficient? The scatter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retraces the Recap's facts: the coefficient, its limits, and how it differs from regression.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coefficient means, and where it stops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BEFORE THE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6508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two variables that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together prove that 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causes the other?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coefficient 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limits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and causation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Coefficient 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number between -1 and +1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COEFFICIENT LANDS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decreasing relationship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linear relationship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increasing relationship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 of the Coefficient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doesn't measure everything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only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 = 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rule out a curve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Outlier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point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shift the value a lot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Scatter plot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math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shows the relationship by eye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POINT, TWO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0.6631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outlier included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0.9121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removing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and Causation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relationship isn't a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doesn't prove causation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when it's strong, a relationship between two variables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show that one causes the other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according to OpenStax.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and Regression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Measuring or predicting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NUMBER, ONE 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 and direction of the link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number from -1 to +1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Regression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that fits the data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equation for prediction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Correlation measures the link; regression turns it into a line that predicts.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correlation coefficient of 0 mean there's no relationship at all between two variables, of any kind?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Depends on the sample size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recaplica.com/en/science/correlation-coefficient/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NIST/SEMATECH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Correlation: What It Means and How to Read the Coefficient — Recap</dc:title>
  <dc:subject>PptxGenJS Presentation</dc:subject>
  <dc:creator>Recaplica</dc:creator>
  <cp:lastModifiedBy>Recaplica</cp:lastModifiedBy>
  <cp:revision>1</cp:revision>
  <dcterms:created xsi:type="dcterms:W3CDTF">2026-10-16T01:39:14Z</dcterms:created>
  <dcterms:modified xsi:type="dcterms:W3CDTF">2026-10-16T01:39:14Z</dcterms:modified>
</cp:coreProperties>
</file>