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coordinate plane is the grid formed by two perpendicular axes that lets you describe any point with two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With a pair of coordinates (x, y): the first number is the x-coordinate, the second the y-coordinate, as Treccani explains.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calls the first number abscissa and the second ordinate; the origin is where the x-axis and y-axis meet.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resulting point has coordinates (3, 2): x-coordinate 3, y-coordinate 2, as in the practical example in the in-depth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Math.net numbers the quadrants I through IV counterclockwise from the top right; the origin belongs to none of the four.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coordinate plane doesn't replace Euclidean geometry: the shapes stay the same, only the tool to describe them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one of the most common anecdotes about Descartes, but it has no basis in the standard academic biography.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MacTutor notes the idea also had debts to Nicole Oresme and to a dispute with Thomas Harriot, reported by John Wallis.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 quadrant, with signs (−, +). Second question for the class: which quadrant holds a point with both coordinates negative?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flashcards and concept map for self-review.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Coordinate Plane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Axes, coordinates and quadrants, step by step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FINDING A POINT'S POSITION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9507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describe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exact position of a point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AXES TO THE NAME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axes and the coordinates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quadrants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name comes from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axes and the coordinates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lines, one point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POINT NEEDS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abscissa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first number of the pair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ordinate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 number of the pair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(0,0)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origin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where the axes meet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PLOT A POINT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 from the origin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point (0,0)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 units along the x-axis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x-coordinate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units along the y-axis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y-coordinate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quadrants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sign marks the zone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SIGN TELLS YOU THE QUADRANT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Quadrants I and III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QUADRANT 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(+,+), top right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QUADRANT III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(−,−), bottom left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Quadrants II and IV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QUADRANT II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(−,+), top left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QUADRANT IV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(+,−), bottom right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sign of the two coordinates is enough to find a point's quadrant.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KNOWN SHAPES, ON THE PLANE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Euclidean geometry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Theorems still hold here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triangle on the plane follows the same rules.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Thales' theorem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Proportions between segments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can be checked by reading coordinates.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Similarity theorems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Comparing triangles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Coordinates are enough to calculate them.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fly invented the coordinate plane.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MacTutor, the standard academic biography of Descartes,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makes no mention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this anecdote: it's a story that circulates in popular science writing, with no backing in the historical sources.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name comes from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Descartes, in 1637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NAME, OVER TIME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Géométrie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by Descartes in Leiden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Cartesius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Latin name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origin of the word 'Cartesian'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quadrant holds a point with a negative x-coordinate and a positive y-coordinate?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First quadrant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Second quadrant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Third quadrant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recaplica.com/en/science/coordinate-plane/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Math.net · Cuemath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Coordinate Plane: What It Is and How It Works — Recap</dc:title>
  <dc:subject>PptxGenJS Presentation</dc:subject>
  <dc:creator>Recaplica</dc:creator>
  <cp:lastModifiedBy>Recaplica</cp:lastModifiedBy>
  <cp:revision>1</cp:revision>
  <dcterms:created xsi:type="dcterms:W3CDTF">2026-10-11T04:25:49Z</dcterms:created>
  <dcterms:modified xsi:type="dcterms:W3CDTF">2026-10-11T04:25:49Z</dcterms:modified>
</cp:coreProperties>
</file>