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coordinate plane is the grid formed by two perpendicular axes that lets you describe any point with two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pair of coordinates (x, y): the first number is the x-coordinate, the second the y-coordinate, as Treccani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calls the first number abscissa and the second ordinate; the origin is where the x-axis and y-axis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resulting point has coordinates (3, 2): x-coordinate 3, y-coordinate 2, as in the practical example in the in-depth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Math.net numbers the quadrants I through IV counterclockwise from the top right; the origin belongs to none of the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anecdotes about Descartes, but it has no basis in the standard academic biography.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notes the idea also had debts to Nicole Oresme and to a dispute with Thomas Harriot, reported by John Wallis.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quadrant, with signs (−, +). Second question for the class: which quadrant holds a point with both coordinates negative?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 for self-review.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Coordinate Plane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Axes, coordinates and quadrants,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FINDING A POINT'S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950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describe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 position of a point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AXES TO THE NAME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 coordinates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quadrants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POINT NEEDS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abscissa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number of the pair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ordinate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 number of the pair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(0,0)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axes meet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PLOT A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 from the origin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point (0,0)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 units along the x-axis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x-coordinate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units along the y-axis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y-coordinate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TELLS YOU THE QUADRANT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Quadrants I and III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(+,+), top right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(−,−), bottom left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Quadrants II and IV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(−,+), top left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IV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(+,−), bottom right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of the two coordinates is enough to find a point's quadrant.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fly invented the coordinate plane.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MacTutor, the standard academic biography of Descartes,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no mention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this anecdote: it's a story that circulates in popular science writing, with no backing in the historical sources.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NAME, OVER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Géométrie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by Descartes in Leiden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 name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 of the word 'Cartesian'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quadrant holds a point with a negative x-coordinate and a positive y-coordinate?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First quadrant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Second quadrant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Third quadrant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recaplica.com/en/science/coordinate-plane/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Math.net · Cuemath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Coordinate Plane: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