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from the definition: learning means working through information to build knowledge of one's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teacher: Treccani's entry on learning says it is the child who plays an active part in building their own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thinker took the same question from a different angle: knowledge built alone, knowledge built together, and the support that helps discovery along.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sensorimotor stage covers the first two years of life, ahead of the preoperational, concrete operational, and formal operational stages.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agree that learners build their own knowledge, but they start from opposite ends: the individual or the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defined it as the distance between what a child can already do alone and what the child can do with an adult's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Active construction is not construction without limits: both theories put real constraints on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accommodation: it reshapes the schema to match reality. Follow-up for the class: what changes, in Vygotsky's model, between the interpersonal and the intrapsychological level?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links to our piece on effective study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Piaget to Vygotsky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1563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does the building while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learn?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classroom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Neuchâtel, 1896-1980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Explained how the mind builds knowledge on its own, through assimilation and accommodation.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Orsha, 1896 - Moscow,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Argued that thinking starts in social exchange and only later becomes an individual skill.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Constructivist tradition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Proposed guided discovery, backed by scaffolding from an adult.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PIAGET'S FOUR STAGES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Sensorimotor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years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years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Concrete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years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stage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STARTING POINTS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acting alone on the world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assimilation, accommodation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exchange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internalizing cultural signs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start from opposite ends but land inside the same constructivist frame.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ZONE OF PROXIMAL DEVELOPMENT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without any help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Guided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 an experienced adult's support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CLARIFICATION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knowledge is not the same as making it up.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Piaget, a schema still has to match reality through accommodation; for Vygotsky, thought moves through shared cultural tools. Neither view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amounts to relativism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mechanism reshapes a schema when it no longer fits?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Accommodation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recaplica.com/en/science/constructivism-learning-theory/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UC Berkeley GSI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Constructivism: What It Is in Learning, From Piaget to Vygotsky — Recap</dc:title>
  <dc:subject>PptxGenJS Presentation</dc:subject>
  <dc:creator>Recaplica</dc:creator>
  <cp:lastModifiedBy>Recaplica</cp:lastModifiedBy>
  <cp:revision>1</cp:revision>
  <dcterms:created xsi:type="dcterms:W3CDTF">2026-09-25T14:10:28Z</dcterms:created>
  <dcterms:modified xsi:type="dcterms:W3CDTF">2026-09-25T14:10:28Z</dcterms:modified>
</cp:coreProperties>
</file>