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Conic sections are the curves you obtain by intersecting a plane with one or both halves of a cone. In Cartesian coordinates each of them satisfies a general quadratic equation, of the form ax2 + 2bxy + cy2 + dx + fy + g =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Aristotle had observed it as circular. Kepler, watching the planets, found an oval shape instead, that is an ellipse.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plane set at right angles to the cone's axis gives the circle. Tilted and kept inside a single nappe it gives the ellipse or the parabola, according to how steeply it leans. Crossing the two nappes it gives the hyperbola.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Eccentricity is the ratio, always constant, between the distance of a point of the curve from the focus and its distance from the directrix. Between 0 and 1 you find the ellipse, the case missing from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ellipse gathers the points of the plane whose distances to the two foci add up to a constant total. The hyperbola gathers those whose difference, in absolute value, is a positive constant.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Kepler established that planets travel an oval orbit around the Sun. In the 1800s Maxwell and Kovalevskaya then showed that the rings of Saturn are made of small particles.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Menaechmus is generally credited with discovering the shapes made by the intersection of a plane with a right circular cone. Leaning the plane at different angles he obtained different shapes, carrying an almost perfect symmetry. Kepler then established that planets travel an oval orbit around the Sun, and in the 1800s Maxwell and Kovalevskaya showed that the rings of Saturn are made of small particles.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parabola the ratio between the distance to the focus and the distance to the directrix comes out at exactly 1, while below 1 you find the ellipse and above 1 the hyperbola. Second question for the class: which curve comes from a cut perpendicular to the axis of the cone?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non-degenerate curves are circle, ellipse, parabola and hyperbola, and eccentricity lines them all up on a single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Conic sections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Four curves out of the same cone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 ONE QUESTION</a:t>
            </a:r>
            <a:endParaRPr lang="en-US" sz="1300" dirty="0"/>
          </a:p>
        </p:txBody>
      </p:sp>
      <p:sp>
        <p:nvSpPr>
          <p:cNvPr id="3" name="Shape 1"/>
          <p:cNvSpPr/>
          <p:nvPr/>
        </p:nvSpPr>
        <p:spPr>
          <a:xfrm>
            <a:off x="503936" y="2106016"/>
            <a:ext cx="33349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shape is a planet's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orbit?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SLICING A CONE TO SATELLITE DISHES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plane slices the cone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Eccentricity, one number for all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Sums and differences of distances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Menaechmus to Kepler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How the plane slices the cone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curves out of one solid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COUNT HOW MANY HALVES THE PLANE MEETS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Perpendicular to the axis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Circle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Tilted on one nappe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Ellipse or parabola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Across both nappes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Hyperbola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Eccentricity, one number for all</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definition that fits all four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NUMBER COMPARES FOCUS DISTANCE WITH DIRECTRIX DISTANCE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eccentricity</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eccentricity</a:t>
            </a:r>
            <a:pPr indent="0" marL="0">
              <a:lnSpc>
                <a:spcPct val="120000"/>
              </a:lnSpc>
              <a:buNone/>
            </a:pPr>
            <a:r>
              <a:rPr lang="en-US" sz="1500" dirty="0">
                <a:solidFill>
                  <a:schemeClr val="tx2"/>
                </a:solidFill>
                <a:latin typeface="+mn-lt" pitchFamily="34" charset="0"/>
                <a:ea typeface="+mn-lt" pitchFamily="34" charset="-122"/>
                <a:cs typeface="+mn-lt" pitchFamily="34" charset="-120"/>
              </a:rPr>
              <a:t>: Parabola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above 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eccentricity</a:t>
            </a:r>
            <a:pPr indent="0" marL="0">
              <a:lnSpc>
                <a:spcPct val="120000"/>
              </a:lnSpc>
              <a:buNone/>
            </a:pPr>
            <a:r>
              <a:rPr lang="en-US" sz="1500" dirty="0">
                <a:solidFill>
                  <a:schemeClr val="tx2"/>
                </a:solidFill>
                <a:latin typeface="+mn-lt" pitchFamily="34" charset="0"/>
                <a:ea typeface="+mn-lt" pitchFamily="34" charset="-122"/>
                <a:cs typeface="+mn-lt" pitchFamily="34" charset="-120"/>
              </a:rPr>
              <a:t>: Hyperbola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Sums and differences of distances</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foci, two different rules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ELLIPSE AND HYPERBOLA START FROM THE SAME TWO FOCI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Ellipse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DISTANCES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Constant sum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nappe only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Hyperbola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DISTANCES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Constant difference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Both nappes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What changes is the operation you run on the distances to the two foci.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THESE CURVES END UP IN ENGINEERING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Parabolic mirror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Concentrates light and waves at the focus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shape comes back in satellite dishes, telescopes, microphones and car headlights.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Elliptical dome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Reflects sound from one focus to the other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a whispering gallery a sound made at one focus gathers at the other.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Hyperboloid tower</a:t>
            </a:r>
            <a:endParaRPr lang="en-US" sz="18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Holds against extreme winds on less material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Cooling towers are designed with this profile.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KEPLER SAW IN THE ORBITS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orbit of a planet is oval, not circular.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Aristotle had called it circular; the observation made by Kepler corrected the picture and fixed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elliptical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shape.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From Menaechmus to Kepler</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Greek cone to the rings of Saturn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4TH CENTURY BC TO THE 1800S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Menaechmus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Around 380-320 BC</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Kepler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Oval orbits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Maxwell and Kovalevskaya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Rings of Saturn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TIME FOR THE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eccentricity of a parabola?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More than 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with quiz, flashcards and map </a:t>
            </a:r>
            <a:pPr indent="0" marL="0">
              <a:buNone/>
            </a:pPr>
            <a:r>
              <a:rPr lang="en-US" sz="1700" b="1" dirty="0">
                <a:solidFill>
                  <a:schemeClr val="bg1"/>
                </a:solidFill>
                <a:latin typeface="+mn-lt" pitchFamily="34" charset="0"/>
                <a:ea typeface="+mn-lt" pitchFamily="34" charset="-122"/>
                <a:cs typeface="+mn-lt" pitchFamily="34" charset="-120"/>
              </a:rPr>
              <a:t>recaplica.com/en/science/conic-sections/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MathWorld · OpenStax Precalculus 2e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Conic Sections: What They Are and How to Tell Them Apart — Recap</dc:title>
  <dc:subject>PptxGenJS Presentation</dc:subject>
  <dc:creator>Recaplica</dc:creator>
  <cp:lastModifiedBy>Recaplica</cp:lastModifiedBy>
  <cp:revision>1</cp:revision>
  <dcterms:created xsi:type="dcterms:W3CDTF">2026-10-11T07:26:48Z</dcterms:created>
  <dcterms:modified xsi:type="dcterms:W3CDTF">2026-10-11T07:26:48Z</dcterms:modified>
</cp:coreProperties>
</file>