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Conic sections are the curves you obtain by intersecting a plane with one or both halves of a cone. In Cartesian coordinates each of them satisfies a general quadratic equation, of the form ax2 + 2bxy + cy2 + dx + fy + g = 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Aristotle had observed it as circular. Kepler, watching the planets, found an oval shape instead, that is an ellipse.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plane set at right angles to the cone's axis gives the circle. Tilted and kept inside a single nappe it gives the ellipse or the parabola, according to how steeply it leans. Crossing the two nappes it gives the hyperbola.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Eccentricity is the ratio, always constant, between the distance of a point of the curve from the focus and its distance from the directrix. Between 0 and 1 you find the ellipse, the case missing from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ellipse gathers the points of the plane whose distances to the two foci add up to a constant total. The hyperbola gathers those whose difference, in absolute value, is a positive constant.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Kepler established that planets travel an oval orbit around the Sun. In the 1800s Maxwell and Kovalevskaya then showed that the rings of Saturn are made of small particles.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a parabola the ratio between the distance to the focus and the distance to the directrix comes out at exactly 1, while below 1 you find the ellipse and above 1 the hyperbola. Second question for the class: which curve comes from a cut perpendicular to the axis of the cone?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four non-degenerate curves are circle, ellipse, parabola and hyperbola, and eccentricity lines them all up on a single scale.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Conic sections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Four curves out of the same cone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WE START, ONE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333491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shape is a planet's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orbit?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SLICING A CONE TO SATELLITE DISHES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plane slices the cone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Eccentricity, one number for all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Sums and differences of distances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Menaechmus to Kepler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COUNT HOW MANY HALVES THE PLANE MEETS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Perpendicular to the axis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Tilted on one nappe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Ellipse or parabola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Across both nappes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Hyperbola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NUMBER COMPARES FOCUS DISTANCE WITH DIRECTRIX DISTANCE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eccentricity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Circle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eccentricity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Parabola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above 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eccentricity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Hyperbola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ELLIPSE AND HYPERBOLA START FROM THE SAME TWO FOCI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Ellipse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DISTANCES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Constant sum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nappe only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Hyperbola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DISTANCES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Constant difference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nappes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changes is the operation you run on the distances to the two foci.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THESE CURVES END UP IN ENGINEERING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Parabolic mirror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Concentrates light and waves at the focus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shape comes back in satellite dishes, telescopes, microphones and car headlights.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Elliptical dome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Reflects sound from one focus to the other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 whispering gallery a sound made at one focus gathers at the other.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Hyperboloid tower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Holds against extreme winds on less material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Cooling towers are designed with this profile.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KEPLER SAW IN THE ORBITS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orbit of a planet is oval, not circular.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Aristotle had called it circular; the observation made by Kepler corrected the picture and fixed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elliptical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shape.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 FOR THE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the eccentricity of a parabola?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More than 1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GOING ON THE SITE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Recap with quiz, flashcards and map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recaplica.com/en/science/conic-sections/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MathWorld · OpenStax Precalculus 2e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Conic Sections: What They Are and How to Tell Them Apart — Recap</dc:title>
  <dc:subject>PptxGenJS Presentation</dc:subject>
  <dc:creator>Recaplica</dc:creator>
  <cp:lastModifiedBy>Recaplica</cp:lastModifiedBy>
  <cp:revision>1</cp:revision>
  <dcterms:created xsi:type="dcterms:W3CDTF">2026-10-11T07:26:48Z</dcterms:created>
  <dcterms:modified xsi:type="dcterms:W3CDTF">2026-10-11T07:26:48Z</dcterms:modified>
</cp:coreProperties>
</file>