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number that doesn't exist among the real numbers, yet it's used to calculate real electrical circuits.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1545 Cardano publishes the Ars Magna. Solving the equation x³=15x+4, he runs into the square root of −121, an expression real-number arithmetic cannot handle.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complex number is written as a+bi: a is the real part, b the imaginary part. The imaginary unit i is defined by i² = −1, something no real number can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Between Cardano's discovery and Gauss's name, Bombelli writes the calculation rules and Wessel and Argand give the idea a geometric picture.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the complex plane every complex number is a point, with the real part on the horizontal axis and the imaginary part on the vertical one; the modulus is that point's distance from the origin.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name arrives last: the concept and its calculation rules already exist for almost three centuries by the time Gauss names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HyperPhysics, on the complex plane resistance sits on the real axis and reactances are treated as imaginary numbers, so a circuit's impedance is a complex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Bombelli, who writes the rules in 1572. Second question for the class: who first represents complex numbers as points on a plane, in 1799?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at recaplica.com also walks through the operations step by step and the complex plane, with worked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Complex Numbers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are, where they come from and what they're used for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1545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square root of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negative number?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CARDANO TO A REAL CIRCUIT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complex number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historical origins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complex plane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applications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complex number is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 a+bi and the imaginary unit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 OF EVERY COMPLEX NUMBER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+ bi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 and imaginary parts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and b are real numbers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i² = −1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defining property of 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impossible for a real number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historical origins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Cardano to Bombelli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1545 TO 1831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Wessel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geometric picture, in 1799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Argand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Argand diagram, in 1806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1545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Cardano meets the square root of a negative number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1572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Bombelli writes the operating rules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1831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Gauss coins the term complex number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complex plane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Wessel, Argand and Gauss's name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HORIZONTAL AXIS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 part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component shared with the real numbers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VERTICAL AXIS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Imaginary part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multiple of the imaginary unit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COMPLEX PLANE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Modulus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|z|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distance of the point from the origin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applications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Amplitude and phase shift together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1831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Gauss gave complex numbers the name we use today, nearly three centuries after Cardano.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Cardano meets the problem in 1545, Bombelli writes its rules in 1572, and in 1831 Gauss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coins only the term complex number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ALTERNATING-CURRENT CIRCUITS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circuit's impedance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real part the resistance, imaginary part the reactance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+ bi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structure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one complex number for amplitude and phase shift together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A QUICK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writes the first operating rules for complex numbers, in 1572?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Bombelli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Cardano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Gauss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COMPLEX NUMBERS, IN BRIEF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at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recaplica.com/en/science/complex-numbers/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Wikipedia · LibreTexts · HyperPhysics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Numbers: What They Are and How They Work, with Examples — Recap</dc:title>
  <dc:subject>PptxGenJS Presentation</dc:subject>
  <dc:creator>Recaplica</dc:creator>
  <cp:lastModifiedBy>Recaplica</cp:lastModifiedBy>
  <cp:revision>1</cp:revision>
  <dcterms:created xsi:type="dcterms:W3CDTF">2026-10-11T04:25:49Z</dcterms:created>
  <dcterms:modified xsi:type="dcterms:W3CDTF">2026-10-11T04:25:49Z</dcterms:modified>
</cp:coreProperties>
</file>