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Permutations, arrangements, and combinations all grow out of the multiplication principle, applied to the choices available on a set of elements.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1,000 possible codes. It's an arrangement with repetition, because each digit can repeat and order matters: the multiplication principle gives 10 times 10 times 10, the same logic Math Is Fun uses for a combination 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multiplication principle underlies all three formulas: if a first choice has a certain number of outcomes and a second, independent one has another, the combined outcomes multiply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simple permutation uses all n objects; their number is n!, because the first position has n choices, the second has n-1, and so on down to the last, which is forced.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Arrangements without repetition, n!/(n-k)!, count phone numbers with 7 all-different digits. Arrangements with repetition, n raised to k, count the codes of a lock that allows a digit to repeat.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Milan course notes compare the same roll of 3 six-sided dice: as an arrangement, with distinguishable dice and one value per die, it gives 120 outcomes; as a combination, with indistinguishable dice, it gives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the symmetry of the binomial coefficient: picking k elements out of n or the remaining n-k always gives the same number of combinations.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arrangements without repetition: n!/(n-k)!, result 604,800. Follow-up for the class, would the result change if digits could repeat?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Permutations, arrangements, and combinations, with and without repetition: six formulas that all grow out of the multiplication principle.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Combinatorics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formulas for counting possibilities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 FIRST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66874" y="2855824"/>
            <a:ext cx="208488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different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passwords can you build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3 digits chosen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0 and 9?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FORMULAS TO RECOGNIZE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Multiplication principle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Arrangements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THE FORMULAS APART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Permutations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 every element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ways to line up all the available objects.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Arrangements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some elements, order matters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Choosing k out of n items while position still counts.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Pick some elements, order doesn't matter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Choosing k out of n items without caring which came first.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AN ORDERING TAKES SHAPE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possible choices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Next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fewer choice each time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Last position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one element left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DIFFERENCE REPETITION MAKES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604,800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possible phone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7 different digits out of 10, arrangement without repetition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codes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repeatable digits out of 10, arrangement with repetition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DICE ROLL, DIFFERENT COUNTS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Distinguishable dice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ORDERS ARE COUNTED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 possible outcomes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AN ARRANGEMENT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order of the three dice matters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Indistinguishable dice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ORDERS ARE NOT COUNTED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possible outcomes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A COMBINATION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which values come up matters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three dice, a different number simply because order stops mattering.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Picking fewer elements doesn't always leave fewer possibilities than picking 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Taking 3 balls out of 16 or the remaining 13 out of 16 both lead 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560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possible combinations.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formula counts 7-digit phone numbers with all digits different, chosen among 10 available digits?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Arrangements without repetition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Combinations without repetition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Permutations with repeated elements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Review every formula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recaplica.com/en/science/combinatorics/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University of Milan · Math Is Fun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Combinatorics: The Formulas for Counting Possibilities — Recap</dc:title>
  <dc:subject>PptxGenJS Presentation</dc:subject>
  <dc:creator>Recaplica</dc:creator>
  <cp:lastModifiedBy>Recaplica</cp:lastModifiedBy>
  <cp:revision>1</cp:revision>
  <dcterms:created xsi:type="dcterms:W3CDTF">2026-10-15T01:56:53Z</dcterms:created>
  <dcterms:modified xsi:type="dcterms:W3CDTF">2026-10-15T01:56:53Z</dcterms:modified>
</cp:coreProperties>
</file>