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chemical formula is a compact notation that says which atoms make up a substance. This presentation starts with symbols and subscripts, moves on to the types of formula and ends with ionic compounds.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says that water contains two hydrogen atoms and one oxygen atom. The subscript 2 counts the hydrogen atoms, while the oxygen's subscript of 1 is left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subscript is written only when there is more than one atom of that kind. To read a formula, go from left to right, one symbol at a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glucose the ratio of carbon to hydrogen to oxygen is 1 to 2 to 1, so the empirical formula is CH2O. The molecular formula C6H12O6 holds six of those units. Getting from one to the other takes the molecular weight.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empirical formula shows only the ratios between the elements present. The structural formula tells you how the atoms are connected to each 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the structural formula. The two compounds have the same elements in the same proportions, and PubChem lists C2H6O for both, but the connections between their atoms differ. Substances like this are called isomers.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Ionic compounds contain no separate molecules, so their composition is given by the empirical formula, also called the formula unit. Another example is CaCl2.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compounds without carbon, Hill order puts all elements in alphabetical order, hydrogen included. In carbon compounds, carbon is written first and then hydrogen.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the structural formula. A follow-up for the class is why butane has C2H5 as its empirical formula and C4H10 as its molecular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has examples, a quiz, flashcards and the sources used.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chemical formula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it says, how to read it, and the types that exist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FORMULA ON EVERY LABEL</a:t>
            </a:r>
            <a:endParaRPr lang="en-US" sz="1300" dirty="0"/>
          </a:p>
        </p:txBody>
      </p:sp>
      <p:sp>
        <p:nvSpPr>
          <p:cNvPr id="3" name="Shape 1"/>
          <p:cNvSpPr/>
          <p:nvPr/>
        </p:nvSpPr>
        <p:spPr>
          <a:xfrm>
            <a:off x="4812284" y="2474824"/>
            <a:ext cx="2271522"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does H2O actually say?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SYMBOLS TO SALTS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Symbols and subscripts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Empirical and molecular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Structure and isomers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Salts and Hill order</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Symbols and subscripts</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Letters name the elements, numbers count atoms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WATER TO GLUCOSE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H2O</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water</a:t>
            </a:r>
            <a:pPr indent="0" marL="0">
              <a:lnSpc>
                <a:spcPct val="120000"/>
              </a:lnSpc>
              <a:buNone/>
            </a:pPr>
            <a:r>
              <a:rPr lang="en-US" sz="1500" dirty="0">
                <a:solidFill>
                  <a:schemeClr val="tx2"/>
                </a:solidFill>
                <a:latin typeface="+mn-lt" pitchFamily="34" charset="0"/>
                <a:ea typeface="+mn-lt" pitchFamily="34" charset="-122"/>
                <a:cs typeface="+mn-lt" pitchFamily="34" charset="-120"/>
              </a:rPr>
              <a:t>: Two hydrogen atoms and one oxygen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CO2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carbon dioxide</a:t>
            </a:r>
            <a:pPr indent="0" marL="0">
              <a:lnSpc>
                <a:spcPct val="120000"/>
              </a:lnSpc>
              <a:buNone/>
            </a:pPr>
            <a:r>
              <a:rPr lang="en-US" sz="1500" dirty="0">
                <a:solidFill>
                  <a:schemeClr val="tx2"/>
                </a:solidFill>
                <a:latin typeface="+mn-lt" pitchFamily="34" charset="0"/>
                <a:ea typeface="+mn-lt" pitchFamily="34" charset="-122"/>
                <a:cs typeface="+mn-lt" pitchFamily="34" charset="-120"/>
              </a:rPr>
              <a:t>: One carbon atom and two oxygen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C6H12O6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glucose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molecular formula listed by PubChem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Empirical and molecular</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ratio, or the actual atom count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GLUCOSE CAN BE WRITTEN TWO WAYS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Empirical formula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GIVES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simplest ratio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GLUCOSE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CH2O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Molecular formula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GIVES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actual atom count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GLUCOSE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C6H12O6</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Every molecular formula is a whole-number multiple of its empirical formula.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Structure and isomers</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When the atoms are the same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EACH TYPE OF FORMULA RECORDS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Empirical formula</a:t>
            </a:r>
            <a:endParaRPr lang="en-US" sz="19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Ratio between the atoms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Butane is C2H5, which hides the real atom count.</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850" b="1" dirty="0">
                <a:solidFill>
                  <a:schemeClr val="tx1"/>
                </a:solidFill>
                <a:latin typeface="+mj-lt" pitchFamily="34" charset="0"/>
                <a:ea typeface="+mj-lt" pitchFamily="34" charset="-122"/>
                <a:cs typeface="+mj-lt" pitchFamily="34" charset="-120"/>
              </a:rPr>
              <a:t>Molecular formula</a:t>
            </a:r>
            <a:endParaRPr lang="en-US" sz="18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Actual number of atoms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Butane is C4H10, two units of C2H5.</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850" b="1" dirty="0">
                <a:solidFill>
                  <a:schemeClr val="tx1"/>
                </a:solidFill>
                <a:latin typeface="+mj-lt" pitchFamily="34" charset="0"/>
                <a:ea typeface="+mj-lt" pitchFamily="34" charset="-122"/>
                <a:cs typeface="+mj-lt" pitchFamily="34" charset="-120"/>
              </a:rPr>
              <a:t>Structural formula</a:t>
            </a:r>
            <a:endParaRPr lang="en-US" sz="18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Connections between atoms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It separates isomers, which share their atoms.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ONE FORMULA, TWO COMPOUNDS</a:t>
            </a:r>
            <a:endParaRPr lang="en-US" sz="1300" dirty="0"/>
          </a:p>
        </p:txBody>
      </p:sp>
      <p:sp>
        <p:nvSpPr>
          <p:cNvPr id="3" name="Shape 1"/>
          <p:cNvSpPr/>
          <p:nvPr/>
        </p:nvSpPr>
        <p:spPr>
          <a:xfrm>
            <a:off x="503936" y="1737208"/>
            <a:ext cx="218379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Ethanol and dimethyl ether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are both C2H6O. How do you</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tell them apart?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Salts and Hill order</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Ratios between ions, symbols in a row</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NaCl is not a molecule.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Sodium chloride is made of Na+ and Cl− ions in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 to 1 ratio</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WHY DATABASES WRITE H2O4S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H2SO4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sulfuric acid in common writing</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common notation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H2O4S</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sulfuric acid in Hill order</a:t>
            </a:r>
            <a:pPr indent="0" marL="0">
              <a:lnSpc>
                <a:spcPct val="120000"/>
              </a:lnSpc>
              <a:buNone/>
            </a:pPr>
            <a:r>
              <a:rPr lang="en-US" sz="1500" dirty="0">
                <a:solidFill>
                  <a:schemeClr val="tx2"/>
                </a:solidFill>
                <a:latin typeface="+mn-lt" pitchFamily="34" charset="0"/>
                <a:ea typeface="+mn-lt" pitchFamily="34" charset="-122"/>
                <a:cs typeface="+mn-lt" pitchFamily="34" charset="-120"/>
              </a:rPr>
              <a:t>: As PubChem records it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ClNa</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sodium chloride in Hill order</a:t>
            </a:r>
            <a:pPr indent="0" marL="0">
              <a:lnSpc>
                <a:spcPct val="120000"/>
              </a:lnSpc>
              <a:buNone/>
            </a:pPr>
            <a:r>
              <a:rPr lang="en-US" sz="1500" dirty="0">
                <a:solidFill>
                  <a:schemeClr val="tx2"/>
                </a:solidFill>
                <a:latin typeface="+mn-lt" pitchFamily="34" charset="0"/>
                <a:ea typeface="+mn-lt" pitchFamily="34" charset="-122"/>
                <a:cs typeface="+mn-lt" pitchFamily="34" charset="-120"/>
              </a:rPr>
              <a:t>: NaCl is the usual form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ANSWERING</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Ethanol and dimethyl ether share the molecular formula C2H6O. What tells them apart?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structural formula, which shows the connections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empirical formula, which shows the ratio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Hill order, which arranges the symbols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TO GO BACK OVER IT AT YOUR OWN PACE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recaplica.com/en/science/chemical-formula/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Wikipedia · LibreTexts · PubChem</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Chemical Formula: Definition and Examples — Recap</dc:title>
  <dc:subject>PptxGenJS Presentation</dc:subject>
  <dc:creator>Recaplica</dc:creator>
  <cp:lastModifiedBy>Recaplica</cp:lastModifiedBy>
  <cp:revision>1</cp:revision>
  <dcterms:created xsi:type="dcterms:W3CDTF">2026-10-21T04:12:33Z</dcterms:created>
  <dcterms:modified xsi:type="dcterms:W3CDTF">2026-10-21T04:12:33Z</dcterms:modified>
</cp:coreProperties>
</file>