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chemical formula is a compact notation that says which atoms make up a substance. This presentation starts with symbols and subscripts, moves on to the types of formula and ends with ionic compounds.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says that water contains two hydrogen atoms and one oxygen atom. The subscript 2 counts the hydrogen atoms, while the oxygen's subscript of 1 is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subscript is written only when there is more than one atom of that kind. To read a formula, go from left to right, one symbol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glucose the ratio of carbon to hydrogen to oxygen is 1 to 2 to 1, so the empirical formula is CH2O. The molecular formula C6H12O6 holds six of those units. Getting from one to the other takes the molecular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empirical formula shows only the ratios between the elements present. The structural formula tells you how the atoms are connected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structural formula. The two compounds have the same elements in the same proportions, and PubChem lists C2H6O for both, but the connections between their atoms differ. Substances like this are called isomers.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Ionic compounds contain no separate molecules, so their composition is given by the empirical formula, also called the formula unit. Another example is CaCl2.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structural formula. A follow-up for the class is why butane has C2H5 as its empirical formula and C4H10 as its molecular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examples, a quiz, flashcards and the sources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chemical formula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says, how to read it, and the types that exist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FORMULA ON EVERY LABEL</a:t>
            </a:r>
            <a:endParaRPr lang="en-US" sz="1300" dirty="0"/>
          </a:p>
        </p:txBody>
      </p:sp>
      <p:sp>
        <p:nvSpPr>
          <p:cNvPr id="3" name="Shape 1"/>
          <p:cNvSpPr/>
          <p:nvPr/>
        </p:nvSpPr>
        <p:spPr>
          <a:xfrm>
            <a:off x="4812284" y="2474824"/>
            <a:ext cx="227152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H2O actually say?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SYMBOLS TO SALTS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Symbols and subscripts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Empirical and molecular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Structure and isomers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Salts and Hill order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WATER TO GLUCOSE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H2O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hydrogen atoms and one oxygen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carbon dioxide</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carbon atom and two oxygen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C6H12O6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molecular formula listed by PubChem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GLUCOSE CAN BE WRITTEN TWO WAYS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Empirical formula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GIVES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simplest ratio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GLUCOSE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CH2O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Molecular formula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GIVES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actual atom count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GLUCOSE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C6H12O6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Every molecular formula is a whole-number multiple of its empirical formula.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EACH TYPE OF FORMULA RECORDS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Empirical formula</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Ratio between the atoms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Butane is C2H5, which hides the real atom count.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Molecular formula</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Actual number of atoms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Butane is C4H10, two units of C2H5.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Structural formula</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Connections between atoms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separates isomers, which share their atoms.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FORMULA, TWO COMPOUNDS</a:t>
            </a:r>
            <a:endParaRPr lang="en-US" sz="1300" dirty="0"/>
          </a:p>
        </p:txBody>
      </p:sp>
      <p:sp>
        <p:nvSpPr>
          <p:cNvPr id="3" name="Shape 1"/>
          <p:cNvSpPr/>
          <p:nvPr/>
        </p:nvSpPr>
        <p:spPr>
          <a:xfrm>
            <a:off x="503936" y="1737208"/>
            <a:ext cx="218379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Ethanol and dimethyl ether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are both C2H6O. How do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tell them apart?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NaCl is not a molecule.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Sodium chloride is made of Na+ and Cl− ions 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 to 1 ratio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Ethanol and dimethyl ether share the molecular formula C2H6O. What tells them apart?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structural formula, which shows the connections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empirical formula, which shows the ratio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Hill order, which arranges the symbols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BACK OVER IT AT YOUR OWN PACE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recaplica.com/en/science/chemical-formula/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LibreTexts · PubChem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Formula: Definition and Examples — Recap</dc:title>
  <dc:subject>PptxGenJS Presentation</dc:subject>
  <dc:creator>Recaplica</dc:creator>
  <cp:lastModifiedBy>Recaplica</cp:lastModifiedBy>
  <cp:revision>1</cp:revision>
  <dcterms:created xsi:type="dcterms:W3CDTF">2026-10-21T04:12:33Z</dcterms:created>
  <dcterms:modified xsi:type="dcterms:W3CDTF">2026-10-21T04:12:33Z</dcterms:modified>
</cp:coreProperties>
</file>