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reversible reaction in a closed system reaches a point where the amounts stop changing. Let's see what happens at that point and how it is measured.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answer. At the molecular level the forward and reverse reactions both carry on at identical rates, so no net change is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Chem1 describes equilibrium as static at visible scale and dynamic at the microscopic level. Chemguide adds the closed-system condition, where no substance enters or leaves.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a given temperature Kc always has the same value, and it does not change with pressure or with a catalyst. Kc and Kp generally differ.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Chem1 the equilibrium constant varies with temperature, and Chemguide adds that Kc does not change with pressure or with a catalyst. With a very large K a reaction can be treated as complete. In the K expression of a heterogeneous equilibrium, pure solids are left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is the value of Q once the system is at equilibrium. If Q equals K the composition no longer changes in a net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Chem1's phosgene example the start is 0.124 atm of COCl₂, and an ICE table finds the equilibrium composition. With a small K the change is small compared with the starting pressure, and the approximate solution comes out very close to the exact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Chemguide points out that the amounts of all substances stay constant even though the reactions continue.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Q greater than K there are too many products, and the net reaction runs toward the reactants. A second question for the class: what would happen with Q less than 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facts in this deck come from LibreTexts Chem1 and from Chemguide.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Chemical equilibrium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Reversible reactions in a closed system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1302" y="1737208"/>
            <a:ext cx="13120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Shape 2"/>
          <p:cNvSpPr/>
          <p:nvPr/>
        </p:nvSpPr>
        <p:spPr>
          <a:xfrm>
            <a:off x="503936" y="3212440"/>
            <a:ext cx="13120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amounts stop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changing, has the reaction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stopped?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REVERSIBLE REACTIONS TO THE ICE TABLE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directions, one closed system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constant 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Reading the reaction quotient Q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with an ICE table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directions, one closed system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moment the two rates match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SYSTEM AT TWO SCALES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naked eye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system at rest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over time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molecular scale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REACTIONS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keep going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to each other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system at chemical equilibrium is still active, even when it looks inert.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constant 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number that depends on temperature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 CONSTANTS, EACH AT A SPECIFIC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for the esterification example, about, at room temperature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Chemguide example: from an organic acid and an alcohol to ester and water.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for the reverse hydrolysis, about 1/4, at room temperature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Writing the reaction backwards inverts the K expression.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Kp for sulfur dioxide at 900 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Oxidation of SO₂ to SO₃.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TEMPERATURE, A VERY LARGE K AND PURE SOLIDS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the value of 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Kc, pressure and catalysts have no effect.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large 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one-way reaction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can be treated as complete or irreversible.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Pure solids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Left out of 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Concentration only makes sense within a phase.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Reading the reaction quotient Q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way the reaction goes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COMPARE Q WITH 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less than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 products, reaction runs right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equals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Equilibrium, no net change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greater than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 products, reaction runs left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with an ICE table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Initial, change, equilibrium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INITIAL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COCl₂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0.124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pressure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EQUILIBRIUM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COCl₂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0.104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Kp = 0.0041 at 600 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EQUILIBRIUM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 and Cl₂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0.0206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atm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of the two gases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equilibrium the reactions carry 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amounts stay constant because the forward and reverse reactions run 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rate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 AGAINST K, YOUR MOVE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 certain reaction Q is greater than K. What does the net reaction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to the right, because there are still few products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to the left, because there are too many products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put, because the system is already at equilibrium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 READY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recaplica.com/en/science/chemical-equilibrium/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Chem1 (Stephen Lower) · Chemguide (Jim Clark)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Equilibrium: Definition, the Constant K and the Reaction Quotient Q — Recap</dc:title>
  <dc:subject>PptxGenJS Presentation</dc:subject>
  <dc:creator>Recaplica</dc:creator>
  <cp:lastModifiedBy>Recaplica</cp:lastModifiedBy>
  <cp:revision>1</cp:revision>
  <dcterms:created xsi:type="dcterms:W3CDTF">2026-10-24T02:03:15Z</dcterms:created>
  <dcterms:modified xsi:type="dcterms:W3CDTF">2026-10-24T02:03:15Z</dcterms:modified>
</cp:coreProperties>
</file>