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deck answers two questions: why atoms stay together, and how to recognize the type of bond.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Together they have lower energy than apart. When nuclei and electrons of different atoms come closer, opposite charges attract, potential energy falls and the bonded system is more stable than the separate atoms.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deck starts from energy, then looks at the three types of bond one at a time, and ends with the weak attractions between molecules.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three bonding models: an electron that moves, a pair that is shared, electrons that roam freely.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Sodium chloride melts at about 800 °C. The lattice is very strong because each ion is attracted to many oppositely charged ions at once. When struck, the crystal shatters: layers slide, ions of the same charge end up side by side and repel.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single bond is a sigma bond, a double bond is a sigma plus a pi, a triple bond is a sigma plus two pi. As the bond order rises, the distance between the nuclei shrinks.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Bond energy grows with bond order, but not in proportion. Nitrogen, N2, with its strong triple bond, is rather inert.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valence electrons are delocalized and act as a cushion. It is a simplified picture of positive ions in a sea of electrons. The same mobility of electrons explains why metals conduct current.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counts is the sum of the dipoles: in CO₂ it is zero, in water it is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 and Cl- form, each with eight electrons in its valence shell, and the attraction between opposite ions stabilizes the solid. Follow-up question: what is the bond called when the electron pair comes entirely from one atom? A dative bond, as in the ammonium ion NH4+.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has a quiz, flashcards and frequently asked questions, with all the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Chemical bonds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Ionic, covalent and metallic</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WITH A QUESTION</a:t>
            </a:r>
            <a:endParaRPr lang="en-US" sz="1300" dirty="0"/>
          </a:p>
        </p:txBody>
      </p:sp>
      <p:sp>
        <p:nvSpPr>
          <p:cNvPr id="3" name="Shape 1"/>
          <p:cNvSpPr/>
          <p:nvPr/>
        </p:nvSpPr>
        <p:spPr>
          <a:xfrm>
            <a:off x="3853383" y="2106016"/>
            <a:ext cx="298399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keeps two atoms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together?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ATOMS BOND BECAUSE ENERGY FALLS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atoms bond</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Ionic: ions that attract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Covalent: shared pairs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Metallic, and weak forces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Why atoms bond</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Opposite charges, lower energy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ELECTRONS MOVE ACROSS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Ionic</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NaCl</a:t>
            </a:r>
            <a:pPr indent="0" marL="0">
              <a:buNone/>
            </a:pPr>
            <a:r>
              <a:rPr lang="en-US" sz="1600" b="1" dirty="0">
                <a:solidFill>
                  <a:schemeClr val="bg1"/>
                </a:solidFill>
                <a:latin typeface="+mj-lt" pitchFamily="34" charset="0"/>
                <a:ea typeface="+mj-lt" pitchFamily="34" charset="-122"/>
                <a:cs typeface="+mj-lt" pitchFamily="34" charset="-120"/>
              </a:rPr>
              <a:t> lattice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Oppositely charged ions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ONE PAIR SHARED</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Covalent</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H₂</a:t>
            </a:r>
            <a:pPr indent="0" marL="0">
              <a:buNone/>
            </a:pPr>
            <a:r>
              <a:rPr lang="en-US" sz="1600" b="1" dirty="0">
                <a:solidFill>
                  <a:schemeClr val="bg1"/>
                </a:solidFill>
                <a:latin typeface="+mj-lt" pitchFamily="34" charset="0"/>
                <a:ea typeface="+mj-lt" pitchFamily="34" charset="-122"/>
                <a:cs typeface="+mj-lt" pitchFamily="34" charset="-120"/>
              </a:rPr>
              <a:t> molecule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Shared pairs of electrons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FREE ELECTRONS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Metallic</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Cu</a:t>
            </a:r>
            <a:pPr indent="0" marL="0">
              <a:buNone/>
            </a:pPr>
            <a:r>
              <a:rPr lang="en-US" sz="1600" b="1" dirty="0">
                <a:solidFill>
                  <a:schemeClr val="accent1"/>
                </a:solidFill>
                <a:latin typeface="+mj-lt" pitchFamily="34" charset="0"/>
                <a:ea typeface="+mj-lt" pitchFamily="34" charset="-122"/>
                <a:cs typeface="+mj-lt" pitchFamily="34" charset="-120"/>
              </a:rPr>
              <a:t> wire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Mobile electrons: sheets, wires</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Ionic: ions that attract</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Na+ and Cl- in the lattice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NACL AND ELECTRIC CURRENT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Solid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IONS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Locked in the lattice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CURRENT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Does not conduct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Molten or dissolved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IONS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Free to move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CURRENT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Conducts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Ions carry current once they can move.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Covalent: shared pairs</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one to three pairs of electrons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LONG IS A C-C BOND, IN PICOMETRES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153.5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pm, single bond</a:t>
            </a:r>
            <a:pPr indent="0" marL="0">
              <a:lnSpc>
                <a:spcPct val="120000"/>
              </a:lnSpc>
              <a:buNone/>
            </a:pPr>
            <a:r>
              <a:rPr lang="en-US" sz="1500" dirty="0">
                <a:solidFill>
                  <a:schemeClr val="tx2"/>
                </a:solidFill>
                <a:latin typeface="+mn-lt" pitchFamily="34" charset="0"/>
                <a:ea typeface="+mn-lt" pitchFamily="34" charset="-122"/>
                <a:cs typeface="+mn-lt" pitchFamily="34" charset="-120"/>
              </a:rPr>
              <a:t>: Ethane, one sigma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133.9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pm, double bond</a:t>
            </a:r>
            <a:pPr indent="0" marL="0">
              <a:lnSpc>
                <a:spcPct val="120000"/>
              </a:lnSpc>
              <a:buNone/>
            </a:pPr>
            <a:r>
              <a:rPr lang="en-US" sz="1500" dirty="0">
                <a:solidFill>
                  <a:schemeClr val="tx2"/>
                </a:solidFill>
                <a:latin typeface="+mn-lt" pitchFamily="34" charset="0"/>
                <a:ea typeface="+mn-lt" pitchFamily="34" charset="-122"/>
                <a:cs typeface="+mn-lt" pitchFamily="34" charset="-120"/>
              </a:rPr>
              <a:t>: Ethene, sigma and pi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120.3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pm, triple bond</a:t>
            </a:r>
            <a:pPr indent="0" marL="0">
              <a:lnSpc>
                <a:spcPct val="120000"/>
              </a:lnSpc>
              <a:buNone/>
            </a:pPr>
            <a:r>
              <a:rPr lang="en-US" sz="1500" dirty="0">
                <a:solidFill>
                  <a:schemeClr val="tx2"/>
                </a:solidFill>
                <a:latin typeface="+mn-lt" pitchFamily="34" charset="0"/>
                <a:ea typeface="+mn-lt" pitchFamily="34" charset="-122"/>
                <a:cs typeface="+mn-lt" pitchFamily="34" charset="-120"/>
              </a:rPr>
              <a:t>: Ethyne, sigma and two pi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MUCH ENERGY IT TAKES TO BREAK A C-C BOND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kJ/mol, single bond</a:t>
            </a:r>
            <a:pPr indent="0" marL="0">
              <a:lnSpc>
                <a:spcPct val="120000"/>
              </a:lnSpc>
              <a:buNone/>
            </a:pPr>
            <a:r>
              <a:rPr lang="en-US" sz="1500" dirty="0">
                <a:solidFill>
                  <a:schemeClr val="tx2"/>
                </a:solidFill>
                <a:latin typeface="+mn-lt" pitchFamily="34" charset="0"/>
                <a:ea typeface="+mn-lt" pitchFamily="34" charset="-122"/>
                <a:cs typeface="+mn-lt" pitchFamily="34" charset="-120"/>
              </a:rPr>
              <a:t>: Dissociation energy of ethane, Howard University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728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kJ/mol, double bond</a:t>
            </a:r>
            <a:pPr indent="0" marL="0">
              <a:lnSpc>
                <a:spcPct val="120000"/>
              </a:lnSpc>
              <a:buNone/>
            </a:pPr>
            <a:r>
              <a:rPr lang="en-US" sz="1500" dirty="0">
                <a:solidFill>
                  <a:schemeClr val="tx2"/>
                </a:solidFill>
                <a:latin typeface="+mn-lt" pitchFamily="34" charset="0"/>
                <a:ea typeface="+mn-lt" pitchFamily="34" charset="-122"/>
                <a:cs typeface="+mn-lt" pitchFamily="34" charset="-120"/>
              </a:rPr>
              <a:t>: Dissociation energy of ethene, Howard University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965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kJ/mol, triple bond</a:t>
            </a:r>
            <a:pPr indent="0" marL="0">
              <a:lnSpc>
                <a:spcPct val="120000"/>
              </a:lnSpc>
              <a:buNone/>
            </a:pPr>
            <a:r>
              <a:rPr lang="en-US" sz="1500" dirty="0">
                <a:solidFill>
                  <a:schemeClr val="tx2"/>
                </a:solidFill>
                <a:latin typeface="+mn-lt" pitchFamily="34" charset="0"/>
                <a:ea typeface="+mn-lt" pitchFamily="34" charset="-122"/>
                <a:cs typeface="+mn-lt" pitchFamily="34" charset="-120"/>
              </a:rPr>
              <a:t>: Dissociation energy of ethyne, Howard University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Metallic, and weak forces</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Free electrons, attractions between molecules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ELECTRON SEA ALLOWS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Malleable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MEANS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Can be made into sheets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Aluminum foil</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Ductile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MEANS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Can be drawn into wire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Copper wire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Hammered, the metal does not break: its atoms slide.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CO₂ has polar bonds and a nonpolar molecule.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two C=O dipoles have equal strength and opposite directions, so they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cancel</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water the dipoles of the O-H bonds do not cancel.</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YOUR TURN</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happens when sodium and chlorine form NaCl?</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Sodium and chlorine share a pair of electrons in equal parts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sodium electrons become free and move through the whole crystal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chlorine atom takes an electron from a sodium atom, forming Na+ and Cl-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TO REVIEW AT YOUR OWN PACE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with quiz and concept map </a:t>
            </a:r>
            <a:pPr indent="0" marL="0">
              <a:buNone/>
            </a:pPr>
            <a:r>
              <a:rPr lang="en-US" sz="1700" b="1" dirty="0">
                <a:solidFill>
                  <a:schemeClr val="bg1"/>
                </a:solidFill>
                <a:latin typeface="+mn-lt" pitchFamily="34" charset="0"/>
                <a:ea typeface="+mn-lt" pitchFamily="34" charset="-122"/>
                <a:cs typeface="+mn-lt" pitchFamily="34" charset="-120"/>
              </a:rPr>
              <a:t>recaplica.com/en/science/chemical-bonds/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LibreTexts · Chem1 (Lower) · Brown et al. · Averill · CK-12 · Fresno City College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Chemical Bonds: Ionic, Covalent and Metallic Bond Types — Recap</dc:title>
  <dc:subject>PptxGenJS Presentation</dc:subject>
  <dc:creator>Recaplica</dc:creator>
  <cp:lastModifiedBy>Recaplica</cp:lastModifiedBy>
  <cp:revision>1</cp:revision>
  <dcterms:created xsi:type="dcterms:W3CDTF">2026-10-23T01:56:41Z</dcterms:created>
  <dcterms:modified xsi:type="dcterms:W3CDTF">2026-10-23T01:56:41Z</dcterms:modified>
</cp:coreProperties>
</file>