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core ideas, one after another: first the function, then the limit, then continuity, then the derivative, and finally the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it as the field that studies functions defined on sets of real or complex numbers, and from there the thread runs through limit, continuity, derivative, and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function this way, as a mapping from a domain A to a codomain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epsilon-delta definition reported by MathWorld, and it applies to both functions and sequences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Continuity is necessary, but not sufficient, for a derivative to exist: the two one-sided difference quotients, from the right and from the left, also need to match.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introduced fluxions in his Tract on Fluxions in October 1666, alongside what MacTutor describes as the earliest explicit statement of the fundamental theorem of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constant C exists because the derivative of a constant is always zero: F(x) and F(x)+C share the same derivative.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worked mainly between 1665 and 1670; Leibniz reached similar results in the years that followed and published first, in 1684, in the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functions, limits, continuity, derivatives, and integrals, with examples, a concept map,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function to limit, continuity, derivative, and integral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74945" y="2474824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calculus,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 and derivatives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FUNCTION,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domain and codomain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each element of A maps to exactly one element of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Unique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mapping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several elements of A can share an output, never the reverse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margin of error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however small it is, the values stay inside 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closeness to the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distance exists within which this always holds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ENOUGH ON ITS OWN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equal to the value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ENOUGH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 derivative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Differentiability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continuity at the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one-sided ratios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doesn't mean differentiable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 FOR THE DERIVATIVE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one that came to dominate the field, per MathWorld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dot above the letter marked an instantaneous speed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INTEGRAL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sums infinitely many pieces to find an area between two limits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family of functions, not a single number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 doesn't have a single inventor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got there first in time; Leibniz got there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published first, in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recaplica.com/en/science/calculus/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Calculus: What It Is and How It Works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