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1923 Brønsted and Lowry, working independently, reached the same definition of acids and bases.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Ammonia. Under Brønsted-Lowry theory a substance does not need to contain H+ or OH- to be acidic or basic, and ammonia is a base because it takes a proton from water.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acid-base reaction is a transfer of a proton from one species to another. The definition dates from 1923 and came from the two chemists separately.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acid produces its conjugate base and the base produces its conjugate acid. A strong acid gives rise to a very weak conjugate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pairs are NH3 with NH4+, and H2O with OH-. In dilute water solution, ammonia forms only minimal amounts of ammonium 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 Brønsted-Lowry theory a substance does not need to contain H+ or OH- to be an acid or a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Lewis offers an alternative definition, built on electrons: his base is an electron-pair donor.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Ammonia is a base because it takes a proton from water. Second question: what are the two conjugate pairs in the reaction?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consulted on 16 October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Brønsted-Lowry theory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Acids and bases as proton donors and acceptors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A BASE LACK OH-?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385306" y="2106016"/>
            <a:ext cx="140147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substance is a base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containing OH-?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PROTON TO ARRHENIUS AND LEWIS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proton on the move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Conjugate pairs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Ammonia and water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Arrhenius and Lewis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1923, TWO PHYSICAL CHEMISTS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Acid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Gives up a proton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conjugate base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Accepts a proton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conjugate acid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Brønsted (Denmark) and Lowry (United Kingdom) proposed this independently.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 PROTON EXCHANGE LEAVES TWO CONJUGATE PAIRS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proton of difference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Between the two species of a conjugate pair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conjugate pairs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each proton exchange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Strong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strong acid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Leaves a weak conjugate base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IN NH3 PLUS H2O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NH3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Base, takes a proton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Ammonia takes it from the water.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H2O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Acid, gives up the proton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 hands its proton to ammonia. It is amphoteric: facing an acid it would act as a base.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NH4+ and OH-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species that form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Conjugates of NH3 and H2O.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base does not need to contain OH-.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Ammonia is a base because 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takes a proton from water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The OH- ion appears after the exchange.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ARRHENIUS'S DEFINITION TO THE 1923 THEORY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Arrhenius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LOOKS AT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Hydrogen and hydroxide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in water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Brønsted-Lowry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LOOKS AT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proton changing hands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Beyond water too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1923 theory generalizes Arrhenius's.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reaction between ammonia and water, what role does ammonia play?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Acid, because it gives a proton to the water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Solvent, because it takes no part in the exchange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Base, because it takes a proton from the water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REST OF THE SCALE IS IN THE PH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recaplica.com/en/science/bronsted-lowry-theory/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LibreTexts · LibreTexts, University of Illinois Springfield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Brønsted-Lowry theory: definition of acids, bases and conjugate pairs — Recap</dc:title>
  <dc:subject>PptxGenJS Presentation</dc:subject>
  <dc:creator>Recaplica</dc:creator>
  <cp:lastModifiedBy>Recaplica</cp:lastModifiedBy>
  <cp:revision>1</cp:revision>
  <dcterms:created xsi:type="dcterms:W3CDTF">2026-10-24T00:19:32Z</dcterms:created>
  <dcterms:modified xsi:type="dcterms:W3CDTF">2026-10-24T00:19:32Z</dcterms:modified>
</cp:coreProperties>
</file>