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bowhead whale spends its entire life in Arctic seas and doesn't make the long migrations to the tropics that other large whales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NAMMCO the bowhead whale is the longest-living mammal known, with individuals that have passed 200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NOAA Fisheries gives a maximum of about 90,000 kg and 19 meters; NAMMCO reports up to 100 tons and 20 meters, with a typical weight between 70 and 100 tons.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distinct adaptations, all documented by NOAA Fisheries and NAMMCO, that make it possible to live in Arctic waters year-round.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Method described by George et al. in 1999 in the Canadian Journal of Zoology: the lens core is a tissue that stops renewing itself once it forms.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During the 1980s and 1990s, finding stone and metal harpoon points in hunted whales led researchers, according to the North Slope Borough, to suspect ages far higher than the 50-60 years previously estimated.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15,229 estimate for the Western Arctic stock averages an ice-based survey from spring 2019 and an aerial survey from summer 2019.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one: according to NOAA Fisheries it's an adaptation to life under the Arctic ice cover. Second question for the class: what method do scientists use to estimate a bowhead whale's age?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myths, a concept map, a quiz and flashcards about the bowhead whale.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Bowhead Whale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longest-living mammal known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CAN IT LIVE?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1782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animal born before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French Revolution could still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 alive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 BODY BUILT FOR ICE TO TWO CENTURIES OF LIFE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body built for ice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Measuring a two-century lifespan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evidence left by whalers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whaling collapse to today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NOAA FISHERIES AND NAMMCO MEASURE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tons, maximum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NAMMCO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maximum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NAMMCO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cm of blubber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NOAA Fisheries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Arched skull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over 5 m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long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Breaks ice up to 20 cm thick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dorsal fin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dorsal fins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Easier to move under ice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BLUBBER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Insulating layer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43-48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thickest of any whale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EYE LENS TO AN AGE ESTIMATE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eye lens is extracted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Analysis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Aspartic acid racemization is measured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Estimate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Compared against a known curve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CENTURY-OLD WEAPON, LODGED IN A SHOULDER BLADE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carried a harpoon point used over a century earlier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whale caught in Alaska had lived at least 115 years, according to NAMMCO: proof came from a harpoon point still embedded in its body from an earlier hunt.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AND AFTER COMMERCIAL WHALING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whaling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WORLDWIDE POPULATION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least 50,000 animals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WESTERN ARCTIC STOCK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10,400-23,000 animals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By 1921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WORLDWIDE POPULATION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3,000 whales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WESTERN ARCTIC STOCK, 2019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15,229 animals counted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Below 3,000 by 1921 (NOAA); IUCN's 2018 and 2023 reviews find stocks growing.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the bowhead whale have a dorsal fin?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It's an adaptation that makes moving under sea ice easier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sheds it during a seasonal molt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It's born with one and reabsorbs it as an adult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recaplica.com/en/science/bowhead-whale/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Fisheries · NAMMCO · North Slope Borough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Bowhead Whale: The Arctic's Longest-Living Mammal — Recap</dc:title>
  <dc:subject>PptxGenJS Presentation</dc:subject>
  <dc:creator>Recaplica</dc:creator>
  <cp:lastModifiedBy>Recaplica</cp:lastModifiedBy>
  <cp:revision>1</cp:revision>
  <dcterms:created xsi:type="dcterms:W3CDTF">2026-10-11T04:25:49Z</dcterms:created>
  <dcterms:modified xsi:type="dcterms:W3CDTF">2026-10-11T04:25:49Z</dcterms:modified>
</cp:coreProperties>
</file>