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Bose-Einstein condensate is a gas of atoms chilled to within a few hundred nanokelvin of absolute zero. It is often called the fifth state of matter, which is the common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atoms all settle into one shared quantum state of minimum energy, and a single wave function describes the cloud, as if it were one atom. People sometimes call it a superatom.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Electrons in the shells of atoms are fermions, which explains the order of the periodic table. Bosons at low temperatures tend to fall into the state of lowest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realistic densities the atoms have to move at just a few millimetres per second, which means temperatures around 100 nanokelvin. In a dense enough gas, the wavelength associated with the atoms becomes comparable to the distance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laser cooling, photons are absorbed only when they head toward the atom, so the atom slows down. Then, in the magnetic trap, evaporative cooling removes the fastest atoms and the average temperature of the rest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Bose sent his paper to Einstein, who saw its value, translated it into German and had it published. Einstein predicted that if enough particles come close together and slow down enough, they drop together into the lowest-energy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Condensation was reached on 5 June 1995 at 10:54 in a laboratory at JILA, a joint institute of NIST and the University of Colorado Boulder. The condensate lasted 15 to 20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condensates expanding into each other show sharp interference fringes, the sign of coherent matter waves. Ketterle's condensate had hundreds of times more atoms, which made it possible to measure their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ties speed to wavelength: slower atoms mean a longer wavelength, comparable to the distance between atoms. Follow-up question: why can electrons, which are fermions, not do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and the flashcards on the Bose-Einstein condensate.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Bose-Einstein condensate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gas of atoms cooled almost to absolute zero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503936" y="1737208"/>
            <a:ext cx="404403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to a gas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cooled almost to absolute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zero?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THEORY TO THE LAB</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Bosons and fermions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cold it must be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Einstein to 1995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condensate shows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Bosons and fermions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Spin decides who can share a state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WHOLE OR HALF-INTEGER SPIN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Bosons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whole number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LOW 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shared state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Fermions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half-integer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LOW 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 states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Condensates form from bosons, which are allowed to share a 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cold it must be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Atoms moving a few millimetres per second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TEMPERATURES INVOLVED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nanokelvin, the order of magnitude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tenth of a millionth of a kelvin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nanokelvin at JILA in 1995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pure condensate, reached from about 170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rubidium atoms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approximate figure, from the first condensate in 1995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COOLING THE GAS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10 millionths of a degree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Magnetic trap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hottest atoms are removed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nK, about 2,000 atoms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Einstein to 1995</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Seventy years from prediction to lab</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PAVED THE WAY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 N. Bose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Indian physicist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1924 he worked out the statistics of photons.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Einstein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Took the idea to matter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translated Bose's paper and predicted the condensate.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Hänsch and Schawlow</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Laser cooling pioneers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Their 1975 proposal covered neutral atoms.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JILA, 1995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first condensate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1924-1995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predicts the condensate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Laser cooling is proposed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 Jun 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Cornell and Wieman, rubidium-87</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 months</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Ketterle makes one from sodium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What the condensate shows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Matter waves that overlap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MANY ATOMS, ONE WAVE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1995, about two thousand atoms shared a single wave function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whole cloud is described by one wave function, which is why people sometimes talk about a superatom.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atoms have to move extremely slowly to form a condensate?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Slow atoms have a longer associated wavelength, which grows until it matches the spacing between them</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Slow atoms lose mass as they cool, which lets them bind together into molecules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Slow atoms can no longer be touched by laser light, so the beam leaves them at rest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recaplica.com/en/science/bose-einstein-condensate/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Swedish Academy of Sciences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Bose-Einstein Condensate: What It Is and How It Is Made — Recap</dc:title>
  <dc:subject>PptxGenJS Presentation</dc:subject>
  <dc:creator>Recaplica</dc:creator>
  <cp:lastModifiedBy>Recaplica</cp:lastModifiedBy>
  <cp:revision>1</cp:revision>
  <dcterms:created xsi:type="dcterms:W3CDTF">2026-10-20T03:43:54Z</dcterms:created>
  <dcterms:modified xsi:type="dcterms:W3CDTF">2026-10-20T03:43:54Z</dcterms:modified>
</cp:coreProperties>
</file>