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Bose-Einstein condensate is a gas of atoms chilled to within a few hundred nanokelvin of absolute zero. It is often called the fifth state of matter, which is the common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atoms all settle into one shared quantum state of minimum energy, and a single wave function describes the cloud, as if it were one atom. People sometimes call it a superatom.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Electrons in the shells of atoms are fermions, which explains the order of the periodic table. Bosons at low temperatures tend to fall into the state of lowest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realistic densities the atoms have to move at just a few millimetres per second, which means temperatures around 100 nanokelvin. In a dense enough gas, the wavelength associated with the atoms becomes comparable to the distance between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laser cooling, photons are absorbed only when they head toward the atom, so the atom slows down. Then, in the magnetic trap, evaporative cooling removes the fastest atoms and the average temperature of the rest falls.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Condensation was reached on 5 June 1995 at 10:54 in a laboratory at JILA, a joint institute of NIST and the University of Colorado Boulder. The condensate lasted 15 to 20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condensates expanding into each other show sharp interference fringes, the sign of coherent matter waves. Ketterle's condensate had hundreds of times more atoms, which made it possible to measure their properties.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ties speed to wavelength: slower atoms mean a longer wavelength, comparable to the distance between atoms. Follow-up question: why can electrons, which are fermions, not do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sources, the quiz and the flashcards on the Bose-Einstein condensate.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Bose-Einstein condensate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gas of atoms cooled almost to absolute zero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503936" y="1737208"/>
            <a:ext cx="404403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to a gas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cooled almost to absolute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zero?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THEORY TO THE LAB</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Bosons and fermions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cold it must be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Einstein to 1995</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condensate shows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WHOLE OR HALF-INTEGER SPIN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Bosons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SPIN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whole number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LOW ENERGY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shared state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Fermions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SPIN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half-integer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LOW ENERGY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separate states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Condensates form from bosons, which are allowed to share a state.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TEMPERATURES INVOLVED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nanokelvin, the order of magnitude</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tenth of a millionth of a kelvin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nanokelvin at JILA in 1995</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pure condensate, reached from about 170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rubidium atoms left</a:t>
            </a:r>
            <a:pPr indent="0" marL="0">
              <a:lnSpc>
                <a:spcPct val="120000"/>
              </a:lnSpc>
              <a:buNone/>
            </a:pPr>
            <a:r>
              <a:rPr lang="en-US" sz="1500" dirty="0">
                <a:solidFill>
                  <a:schemeClr val="tx2"/>
                </a:solidFill>
                <a:latin typeface="+mn-lt" pitchFamily="34" charset="0"/>
                <a:ea typeface="+mn-lt" pitchFamily="34" charset="-122"/>
                <a:cs typeface="+mn-lt" pitchFamily="34" charset="-120"/>
              </a:rPr>
              <a:t>: An approximate figure, from the first condensate in 1995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COOLING THE GAS STEP BY STEP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About 10 millionths of a degree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Magnetic trap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hottest atoms are removed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Condensate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 nK, about 2,000 atoms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JILA, 1995</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first condensate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1924-1995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Einstein predicts the condensate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Laser cooling is proposed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 Jun 1995</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Cornell and Wieman, rubidium-87</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+4 months</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Ketterle makes one from sodium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MANY ATOMS, ONE WAVE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1995, about two thousand atoms shared a single wave function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whole cloud is described by one wave function, which is why people sometimes talk about a superatom.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 atoms have to move extremely slowly to form a condensate?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Slow atoms have a longer associated wavelength, which grows until it matches the spacing between them</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Slow atoms lose mass as they cool, which lets them bind together into molecules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Slow atoms can no longer be touched by laser light, so the beam leaves them at rest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recaplica.com/en/science/bose-einstein-condensate/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Swedish Academy of Sciences · NIST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Bose-Einstein Condensate: What It Is and How It Is Made — Recap</dc:title>
  <dc:subject>PptxGenJS Presentation</dc:subject>
  <dc:creator>Recaplica</dc:creator>
  <cp:lastModifiedBy>Recaplica</cp:lastModifiedBy>
  <cp:revision>1</cp:revision>
  <dcterms:created xsi:type="dcterms:W3CDTF">2026-10-20T03:43:54Z</dcterms:created>
  <dcterms:modified xsi:type="dcterms:W3CDTF">2026-10-20T03:43:54Z</dcterms:modified>
</cp:coreProperties>
</file>